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Fira Sans Extra Condensed" panose="020B0604020202020204" charset="0"/>
      <p:regular r:id="rId25"/>
      <p:bold r:id="rId26"/>
      <p:italic r:id="rId27"/>
      <p:boldItalic r:id="rId28"/>
    </p:embeddedFon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Fira Sans Extra Condensed SemiBold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57C144-6751-4F6E-83C9-079BBDDDC8B1}">
  <a:tblStyle styleId="{4557C144-6751-4F6E-83C9-079BBDDDC8B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40B084C2-BCB4-4426-91DA-5E338BF916A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2500" b="1" i="0" u="none" strike="noStrike" cap="none" dirty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Accuracy</a:t>
            </a:r>
          </a:p>
        </c:rich>
      </c:tx>
      <c:layout>
        <c:manualLayout>
          <c:xMode val="edge"/>
          <c:yMode val="edge"/>
          <c:x val="0.38691034686134634"/>
          <c:y val="2.3520443710392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0555555555555555E-2"/>
          <c:y val="0.19432888597258677"/>
          <c:w val="0.93888888888888888"/>
          <c:h val="0.49603419364246137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3">
                <a:alpha val="88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3">
                  <a:lumMod val="50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3">
                  <a:alpha val="88000"/>
                </a:schemeClr>
              </a:solidFill>
              <a:ln w="38100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 contourW="38100" prstMaterial="flat">
                <a:contourClr>
                  <a:schemeClr val="tx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89B-4400-B58F-3AAFE4CE4A27}"/>
              </c:ext>
            </c:extLst>
          </c:dPt>
          <c:dLbls>
            <c:dLbl>
              <c:idx val="0"/>
              <c:layout>
                <c:manualLayout>
                  <c:x val="2.5362320046517558E-2"/>
                  <c:y val="-3.7632709936628143E-2"/>
                </c:manualLayout>
              </c:layout>
              <c:spPr>
                <a:solidFill>
                  <a:schemeClr val="dk1"/>
                </a:solidFill>
                <a:ln w="25400" cap="flat" cmpd="sng" algn="ctr">
                  <a:solidFill>
                    <a:schemeClr val="dk1">
                      <a:shade val="50000"/>
                    </a:schemeClr>
                  </a:solidFill>
                  <a:prstDash val="solid"/>
                  <a:round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89B-4400-B58F-3AAFE4CE4A27}"/>
                </c:ext>
              </c:extLst>
            </c:dLbl>
            <c:dLbl>
              <c:idx val="1"/>
              <c:layout>
                <c:manualLayout>
                  <c:x val="2.5362320046517558E-2"/>
                  <c:y val="-2.3520443710392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BD1D-4D4C-8E23-27683FD7EB97}"/>
                </c:ext>
              </c:extLst>
            </c:dLbl>
            <c:dLbl>
              <c:idx val="2"/>
              <c:layout>
                <c:manualLayout>
                  <c:x val="2.3248793375974429E-2"/>
                  <c:y val="-2.35204437103925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BD1D-4D4C-8E23-27683FD7EB97}"/>
                </c:ext>
              </c:extLst>
            </c:dLbl>
            <c:dLbl>
              <c:idx val="3"/>
              <c:layout>
                <c:manualLayout>
                  <c:x val="1.9021740034888244E-2"/>
                  <c:y val="-3.292862119454962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BD1D-4D4C-8E23-27683FD7EB97}"/>
                </c:ext>
              </c:extLst>
            </c:dLbl>
            <c:dLbl>
              <c:idx val="4"/>
              <c:layout>
                <c:manualLayout>
                  <c:x val="1.9021740034888168E-2"/>
                  <c:y val="-2.822453245247110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BD1D-4D4C-8E23-27683FD7EB97}"/>
                </c:ext>
              </c:extLst>
            </c:dLbl>
            <c:spPr>
              <a:solidFill>
                <a:schemeClr val="accent3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Sheet1!$A$2:$B$6</c:f>
              <c:multiLvlStrCache>
                <c:ptCount val="5"/>
                <c:lvl>
                  <c:pt idx="0">
                    <c:v>Random Forest</c:v>
                  </c:pt>
                  <c:pt idx="1">
                    <c:v>Decision Tree</c:v>
                  </c:pt>
                  <c:pt idx="2">
                    <c:v>KNN</c:v>
                  </c:pt>
                  <c:pt idx="3">
                    <c:v>SVM</c:v>
                  </c:pt>
                  <c:pt idx="4">
                    <c:v>Logistic Regression</c:v>
                  </c:pt>
                </c:lvl>
                <c:lvl>
                  <c:pt idx="0">
                    <c:v>1</c:v>
                  </c:pt>
                  <c:pt idx="1">
                    <c:v>2</c:v>
                  </c:pt>
                  <c:pt idx="2">
                    <c:v>3</c:v>
                  </c:pt>
                  <c:pt idx="3">
                    <c:v>4</c:v>
                  </c:pt>
                  <c:pt idx="4">
                    <c:v>5</c:v>
                  </c:pt>
                </c:lvl>
              </c:multiLvlStrCache>
            </c:multiLvlStrRef>
          </c:cat>
          <c:val>
            <c:numRef>
              <c:f>Sheet1!$C$2:$C$6</c:f>
              <c:numCache>
                <c:formatCode>0%</c:formatCode>
                <c:ptCount val="5"/>
                <c:pt idx="0">
                  <c:v>0.9</c:v>
                </c:pt>
                <c:pt idx="1">
                  <c:v>0.89</c:v>
                </c:pt>
                <c:pt idx="2">
                  <c:v>0.85</c:v>
                </c:pt>
                <c:pt idx="3">
                  <c:v>0.81</c:v>
                </c:pt>
                <c:pt idx="4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9B-4400-B58F-3AAFE4CE4A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306444528"/>
        <c:axId val="306442560"/>
        <c:axId val="0"/>
      </c:bar3DChart>
      <c:catAx>
        <c:axId val="30644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6442560"/>
        <c:crossesAt val="0"/>
        <c:auto val="1"/>
        <c:lblAlgn val="ctr"/>
        <c:lblOffset val="100"/>
        <c:noMultiLvlLbl val="0"/>
      </c:catAx>
      <c:valAx>
        <c:axId val="306442560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306444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6350" cap="flat" cmpd="sng" algn="ctr">
      <a:solidFill>
        <a:schemeClr val="bg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" name="Google Shape;3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3b3a160d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f3b3a160d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" name="Google Shape;27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" name="Google Shape;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-1" y="1427275"/>
            <a:ext cx="9143999" cy="1185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6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Real-Time Detection of Car and Pedestrian for</a:t>
            </a:r>
            <a:br>
              <a:rPr lang="en-US" sz="36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</a:br>
            <a:r>
              <a:rPr lang="en-US" sz="36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Visually Impaired People </a:t>
            </a:r>
            <a:endParaRPr/>
          </a:p>
        </p:txBody>
      </p:sp>
      <p:sp>
        <p:nvSpPr>
          <p:cNvPr id="40" name="Google Shape;40;p11"/>
          <p:cNvSpPr txBox="1"/>
          <p:nvPr/>
        </p:nvSpPr>
        <p:spPr>
          <a:xfrm>
            <a:off x="27333" y="3205132"/>
            <a:ext cx="9116667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Presented by: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Dr. Shripad Bhatlawande, Aditya Lashkare, Aslam Ali, 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Dr. Swati Shilaskar, Prof. Jyoti Madake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endParaRPr sz="14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Vishwakarma Institute of Technology, Pune, India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</a:pPr>
            <a:endParaRPr sz="14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" name="Google Shape;41;p11" descr="VIT Pune - Info, Ranking, Cutoff &amp; Placements 2020 | College Pravesh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6768" y="0"/>
            <a:ext cx="877230" cy="95157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1"/>
          <p:cNvSpPr txBox="1"/>
          <p:nvPr/>
        </p:nvSpPr>
        <p:spPr>
          <a:xfrm>
            <a:off x="0" y="2681952"/>
            <a:ext cx="914399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2800" b="1" i="0" u="none" strike="noStrike" cap="none">
                <a:solidFill>
                  <a:srgbClr val="0070C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Paper Id : 16</a:t>
            </a:r>
            <a:endParaRPr sz="2800" b="1" i="0" u="none" strike="noStrike" cap="none">
              <a:solidFill>
                <a:srgbClr val="0070C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1098392" y="146806"/>
            <a:ext cx="6947212" cy="723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2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2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</a:t>
            </a:r>
            <a:endParaRPr sz="2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COMPUTING (ICONIC 2K22)</a:t>
            </a:r>
            <a:endParaRPr sz="2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11" descr="http://www.pecteam.in/images/icon/iconic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333" y="110252"/>
            <a:ext cx="979992" cy="927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2500" dirty="0">
                <a:solidFill>
                  <a:srgbClr val="0070C0"/>
                </a:solidFill>
              </a:rPr>
              <a:t>DATASET</a:t>
            </a:r>
            <a:endParaRPr sz="2500" dirty="0">
              <a:solidFill>
                <a:srgbClr val="0070C0"/>
              </a:solidFill>
            </a:endParaRPr>
          </a:p>
        </p:txBody>
      </p:sp>
      <p:graphicFrame>
        <p:nvGraphicFramePr>
          <p:cNvPr id="227" name="Google Shape;227;p20"/>
          <p:cNvGraphicFramePr/>
          <p:nvPr/>
        </p:nvGraphicFramePr>
        <p:xfrm>
          <a:off x="172253" y="1300438"/>
          <a:ext cx="4524250" cy="2542600"/>
        </p:xfrm>
        <a:graphic>
          <a:graphicData uri="http://schemas.openxmlformats.org/drawingml/2006/table">
            <a:tbl>
              <a:tblPr firstRow="1" firstCol="1" bandRow="1">
                <a:noFill/>
                <a:tableStyleId>{4557C144-6751-4F6E-83C9-079BBDDDC8B1}</a:tableStyleId>
              </a:tblPr>
              <a:tblGrid>
                <a:gridCol w="497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1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Sr.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No. 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Type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No. of Images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Class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</a:t>
                      </a:r>
                      <a:endParaRPr sz="1600" b="1" i="0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Car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3000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Person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3000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Negative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3000</a:t>
                      </a:r>
                      <a:endParaRPr sz="1600" b="0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0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</a:t>
                      </a:r>
                      <a:endParaRPr/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8" name="Google Shape;228;p20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8003" y="1441925"/>
            <a:ext cx="4142697" cy="2259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solidFill>
                  <a:srgbClr val="0070C0"/>
                </a:solidFill>
              </a:rPr>
              <a:t> FEATURE EXTRACTION: ORB</a:t>
            </a:r>
            <a:endParaRPr>
              <a:solidFill>
                <a:srgbClr val="0070C0"/>
              </a:solidFill>
            </a:endParaRPr>
          </a:p>
        </p:txBody>
      </p:sp>
      <p:grpSp>
        <p:nvGrpSpPr>
          <p:cNvPr id="235" name="Google Shape;235;p21"/>
          <p:cNvGrpSpPr/>
          <p:nvPr/>
        </p:nvGrpSpPr>
        <p:grpSpPr>
          <a:xfrm>
            <a:off x="3031245" y="1214209"/>
            <a:ext cx="3677961" cy="3287713"/>
            <a:chOff x="3773120" y="1092657"/>
            <a:chExt cx="4577500" cy="3196403"/>
          </a:xfrm>
        </p:grpSpPr>
        <p:grpSp>
          <p:nvGrpSpPr>
            <p:cNvPr id="236" name="Google Shape;236;p21"/>
            <p:cNvGrpSpPr/>
            <p:nvPr/>
          </p:nvGrpSpPr>
          <p:grpSpPr>
            <a:xfrm>
              <a:off x="3773120" y="1165519"/>
              <a:ext cx="4577500" cy="3123541"/>
              <a:chOff x="1909285" y="1289665"/>
              <a:chExt cx="4577500" cy="2755419"/>
            </a:xfrm>
          </p:grpSpPr>
          <p:grpSp>
            <p:nvGrpSpPr>
              <p:cNvPr id="237" name="Google Shape;237;p21"/>
              <p:cNvGrpSpPr/>
              <p:nvPr/>
            </p:nvGrpSpPr>
            <p:grpSpPr>
              <a:xfrm>
                <a:off x="1909285" y="1289665"/>
                <a:ext cx="3109150" cy="2755419"/>
                <a:chOff x="1413746" y="763263"/>
                <a:chExt cx="5559968" cy="5454726"/>
              </a:xfrm>
            </p:grpSpPr>
            <p:sp>
              <p:nvSpPr>
                <p:cNvPr id="238" name="Google Shape;238;p21"/>
                <p:cNvSpPr/>
                <p:nvPr/>
              </p:nvSpPr>
              <p:spPr>
                <a:xfrm>
                  <a:off x="1485274" y="763263"/>
                  <a:ext cx="1844937" cy="1370436"/>
                </a:xfrm>
                <a:prstGeom prst="round2DiagRect">
                  <a:avLst>
                    <a:gd name="adj1" fmla="val 16667"/>
                    <a:gd name="adj2" fmla="val 0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500" b="1" i="0" u="none" strike="noStrike" cap="none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Img. 1</a:t>
                  </a:r>
                  <a:endParaRPr/>
                </a:p>
              </p:txBody>
            </p:sp>
            <p:cxnSp>
              <p:nvCxnSpPr>
                <p:cNvPr id="239" name="Google Shape;239;p21"/>
                <p:cNvCxnSpPr>
                  <a:stCxn id="238" idx="0"/>
                  <a:endCxn id="240" idx="1"/>
                </p:cNvCxnSpPr>
                <p:nvPr/>
              </p:nvCxnSpPr>
              <p:spPr>
                <a:xfrm rot="10800000" flipH="1">
                  <a:off x="3330211" y="1439481"/>
                  <a:ext cx="560400" cy="9000"/>
                </a:xfrm>
                <a:prstGeom prst="straightConnector1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triangle" w="med" len="med"/>
                </a:ln>
              </p:spPr>
            </p:cxnSp>
            <p:cxnSp>
              <p:nvCxnSpPr>
                <p:cNvPr id="241" name="Google Shape;241;p21"/>
                <p:cNvCxnSpPr>
                  <a:endCxn id="242" idx="1"/>
                </p:cNvCxnSpPr>
                <p:nvPr/>
              </p:nvCxnSpPr>
              <p:spPr>
                <a:xfrm>
                  <a:off x="3258720" y="3323082"/>
                  <a:ext cx="631800" cy="0"/>
                </a:xfrm>
                <a:prstGeom prst="straightConnector1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triangle" w="med" len="med"/>
                </a:ln>
              </p:spPr>
            </p:cxnSp>
            <p:sp>
              <p:nvSpPr>
                <p:cNvPr id="243" name="Google Shape;243;p21"/>
                <p:cNvSpPr/>
                <p:nvPr/>
              </p:nvSpPr>
              <p:spPr>
                <a:xfrm>
                  <a:off x="3908533" y="4584985"/>
                  <a:ext cx="2410881" cy="1633004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68575" tIns="34275" rIns="68575" bIns="3427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7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 b="1" i="0" u="none" strike="noStrike" cap="none" dirty="0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endParaRPr>
                </a:p>
                <a:p>
                  <a:pPr marL="0" marR="0" lvl="0" indent="0" algn="ctr" rtl="0">
                    <a:lnSpc>
                      <a:spcPct val="107000"/>
                    </a:lnSpc>
                    <a:spcBef>
                      <a:spcPts val="600"/>
                    </a:spcBef>
                    <a:spcAft>
                      <a:spcPts val="0"/>
                    </a:spcAft>
                    <a:buNone/>
                  </a:pPr>
                  <a:r>
                    <a:rPr lang="en-US" sz="1200" b="1" i="0" u="none" strike="noStrike" cap="none" dirty="0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ORB features of </a:t>
                  </a:r>
                  <a:r>
                    <a:rPr lang="en-US" sz="1200" b="1" i="0" u="none" strike="noStrike" cap="none" dirty="0" err="1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Img</a:t>
                  </a:r>
                  <a:r>
                    <a:rPr lang="en-US" sz="1200" b="1" i="0" u="none" strike="noStrike" cap="none" dirty="0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. 9000</a:t>
                  </a:r>
                  <a:endParaRPr dirty="0"/>
                </a:p>
                <a:p>
                  <a:pPr marL="0" marR="0" lvl="0" indent="0" algn="ctr" rtl="0">
                    <a:lnSpc>
                      <a:spcPct val="107000"/>
                    </a:lnSpc>
                    <a:spcBef>
                      <a:spcPts val="600"/>
                    </a:spcBef>
                    <a:spcAft>
                      <a:spcPts val="0"/>
                    </a:spcAft>
                    <a:buNone/>
                  </a:pPr>
                  <a:r>
                    <a:rPr lang="en-US" sz="1200" b="1" i="0" u="none" strike="noStrike" cap="none" dirty="0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 </a:t>
                  </a:r>
                  <a:endParaRPr dirty="0"/>
                </a:p>
              </p:txBody>
            </p:sp>
            <p:cxnSp>
              <p:nvCxnSpPr>
                <p:cNvPr id="244" name="Google Shape;244;p21"/>
                <p:cNvCxnSpPr>
                  <a:stCxn id="243" idx="3"/>
                </p:cNvCxnSpPr>
                <p:nvPr/>
              </p:nvCxnSpPr>
              <p:spPr>
                <a:xfrm rot="10800000" flipH="1">
                  <a:off x="6319414" y="2939987"/>
                  <a:ext cx="654300" cy="2461500"/>
                </a:xfrm>
                <a:prstGeom prst="bentConnector2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45" name="Google Shape;245;p21"/>
                <p:cNvSpPr/>
                <p:nvPr/>
              </p:nvSpPr>
              <p:spPr>
                <a:xfrm>
                  <a:off x="1485273" y="2604594"/>
                  <a:ext cx="1844937" cy="1497286"/>
                </a:xfrm>
                <a:prstGeom prst="round2DiagRect">
                  <a:avLst>
                    <a:gd name="adj1" fmla="val 16667"/>
                    <a:gd name="adj2" fmla="val 0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350" b="1" i="0" u="none" strike="noStrike" cap="none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Img. 2</a:t>
                  </a:r>
                  <a:endParaRPr/>
                </a:p>
              </p:txBody>
            </p:sp>
            <p:sp>
              <p:nvSpPr>
                <p:cNvPr id="246" name="Google Shape;246;p21"/>
                <p:cNvSpPr/>
                <p:nvPr/>
              </p:nvSpPr>
              <p:spPr>
                <a:xfrm>
                  <a:off x="1413746" y="4584984"/>
                  <a:ext cx="1844938" cy="1633005"/>
                </a:xfrm>
                <a:prstGeom prst="round2DiagRect">
                  <a:avLst>
                    <a:gd name="adj1" fmla="val 16667"/>
                    <a:gd name="adj2" fmla="val 0"/>
                  </a:avLst>
                </a:prstGeom>
                <a:solidFill>
                  <a:schemeClr val="lt1"/>
                </a:solidFill>
                <a:ln w="2540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350" b="1" i="0" u="none" strike="noStrike" cap="none" dirty="0" err="1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Img</a:t>
                  </a:r>
                  <a:r>
                    <a:rPr lang="en-US" sz="1350" b="1" i="0" u="none" strike="noStrike" cap="none" dirty="0">
                      <a:solidFill>
                        <a:srgbClr val="000000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. </a:t>
                  </a:r>
                  <a:r>
                    <a:rPr lang="en-US" sz="1200" b="1" dirty="0">
                      <a:latin typeface="Times New Roman"/>
                      <a:ea typeface="Times New Roman"/>
                      <a:cs typeface="Times New Roman"/>
                      <a:sym typeface="Times New Roman"/>
                    </a:rPr>
                    <a:t>9000</a:t>
                  </a:r>
                  <a:endParaRPr sz="1200" b="1" dirty="0">
                    <a:latin typeface="Times New Roman"/>
                    <a:ea typeface="Times New Roman"/>
                    <a:cs typeface="Times New Roman"/>
                  </a:endParaRPr>
                </a:p>
              </p:txBody>
            </p:sp>
          </p:grpSp>
          <p:sp>
            <p:nvSpPr>
              <p:cNvPr id="247" name="Google Shape;247;p21"/>
              <p:cNvSpPr/>
              <p:nvPr/>
            </p:nvSpPr>
            <p:spPr>
              <a:xfrm>
                <a:off x="5288044" y="1743281"/>
                <a:ext cx="1198741" cy="1694216"/>
              </a:xfrm>
              <a:prstGeom prst="roundRect">
                <a:avLst>
                  <a:gd name="adj" fmla="val 18263"/>
                </a:avLst>
              </a:prstGeom>
              <a:solidFill>
                <a:schemeClr val="lt1"/>
              </a:solidFill>
              <a:ln w="254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0" marR="0" lvl="0" indent="0" algn="ctr" rtl="0">
                  <a:lnSpc>
                    <a:spcPct val="107000"/>
                  </a:lnSpc>
                  <a:spcBef>
                    <a:spcPts val="600"/>
                  </a:spcBef>
                  <a:spcAft>
                    <a:spcPts val="0"/>
                  </a:spcAft>
                  <a:buNone/>
                </a:pPr>
                <a:r>
                  <a:rPr lang="en-US" sz="1200" b="1" i="0" u="none" strike="noStrike" cap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ORB Feature Vector</a:t>
                </a:r>
                <a:endParaRPr/>
              </a:p>
              <a:p>
                <a:pPr marL="0" marR="0" lvl="0" indent="0" algn="ctr" rtl="0">
                  <a:lnSpc>
                    <a:spcPct val="107000"/>
                  </a:lnSpc>
                  <a:spcBef>
                    <a:spcPts val="600"/>
                  </a:spcBef>
                  <a:spcAft>
                    <a:spcPts val="0"/>
                  </a:spcAft>
                  <a:buNone/>
                </a:pPr>
                <a:r>
                  <a:rPr lang="en-US" sz="900" b="1" i="0" u="none" strike="noStrike" cap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3millonx32</a:t>
                </a:r>
                <a:endParaRPr/>
              </a:p>
              <a:p>
                <a:pPr marL="0" marR="0" lvl="0" indent="0" algn="ctr" rtl="0">
                  <a:lnSpc>
                    <a:spcPct val="107000"/>
                  </a:lnSpc>
                  <a:spcBef>
                    <a:spcPts val="600"/>
                  </a:spcBef>
                  <a:spcAft>
                    <a:spcPts val="0"/>
                  </a:spcAft>
                  <a:buNone/>
                </a:pPr>
                <a:r>
                  <a:rPr lang="en-US" sz="1200" b="1" i="0" u="none" strike="noStrike" cap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 </a:t>
                </a:r>
                <a:endParaRPr/>
              </a:p>
            </p:txBody>
          </p:sp>
          <p:cxnSp>
            <p:nvCxnSpPr>
              <p:cNvPr id="248" name="Google Shape;248;p21"/>
              <p:cNvCxnSpPr/>
              <p:nvPr/>
            </p:nvCxnSpPr>
            <p:spPr>
              <a:xfrm>
                <a:off x="2940979" y="3605216"/>
                <a:ext cx="391017" cy="0"/>
              </a:xfrm>
              <a:prstGeom prst="straightConnector1">
                <a:avLst/>
              </a:prstGeom>
              <a:solidFill>
                <a:schemeClr val="lt1"/>
              </a:solidFill>
              <a:ln w="254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</p:grpSp>
        <p:sp>
          <p:nvSpPr>
            <p:cNvPr id="242" name="Google Shape;242;p21"/>
            <p:cNvSpPr/>
            <p:nvPr/>
          </p:nvSpPr>
          <p:spPr>
            <a:xfrm>
              <a:off x="5158139" y="2171300"/>
              <a:ext cx="1348171" cy="920097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107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2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ORB features of Img. 2</a:t>
              </a:r>
              <a:endParaRPr/>
            </a:p>
            <a:p>
              <a:pPr marL="0" marR="0" lvl="0" indent="0" algn="ctr" rtl="0">
                <a:lnSpc>
                  <a:spcPct val="107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2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</a:t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5158139" y="1092657"/>
              <a:ext cx="1348171" cy="920098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107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2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ORB features of Img. 1</a:t>
              </a:r>
              <a:endParaRPr/>
            </a:p>
            <a:p>
              <a:pPr marL="0" marR="0" lvl="0" indent="0" algn="ctr" rtl="0">
                <a:lnSpc>
                  <a:spcPct val="107000"/>
                </a:lnSpc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en-US" sz="12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</a:t>
              </a:r>
              <a:endParaRPr/>
            </a:p>
          </p:txBody>
        </p:sp>
      </p:grpSp>
      <p:cxnSp>
        <p:nvCxnSpPr>
          <p:cNvPr id="249" name="Google Shape;249;p21"/>
          <p:cNvCxnSpPr>
            <a:stCxn id="240" idx="3"/>
            <a:endCxn id="247" idx="1"/>
          </p:cNvCxnSpPr>
          <p:nvPr/>
        </p:nvCxnSpPr>
        <p:spPr>
          <a:xfrm>
            <a:off x="5227327" y="1687400"/>
            <a:ext cx="518700" cy="1118400"/>
          </a:xfrm>
          <a:prstGeom prst="bentConnector3">
            <a:avLst>
              <a:gd name="adj1" fmla="val 58732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0" name="Google Shape;250;p21"/>
          <p:cNvCxnSpPr>
            <a:endCxn id="247" idx="1"/>
          </p:cNvCxnSpPr>
          <p:nvPr/>
        </p:nvCxnSpPr>
        <p:spPr>
          <a:xfrm>
            <a:off x="5227333" y="2796773"/>
            <a:ext cx="518700" cy="9000"/>
          </a:xfrm>
          <a:prstGeom prst="straightConnector1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51" name="Google Shape;251;p21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ct val="111111"/>
            </a:pPr>
            <a:r>
              <a:rPr lang="en-US" sz="2500" dirty="0">
                <a:solidFill>
                  <a:srgbClr val="0070C0"/>
                </a:solidFill>
              </a:rPr>
              <a:t>COMPILATION OF OPTIMIZED FEATURE VECTOR:</a:t>
            </a:r>
            <a:endParaRPr sz="2500" dirty="0">
              <a:solidFill>
                <a:srgbClr val="0070C0"/>
              </a:solidFill>
            </a:endParaRPr>
          </a:p>
        </p:txBody>
      </p:sp>
      <p:sp>
        <p:nvSpPr>
          <p:cNvPr id="257" name="Google Shape;257;p22"/>
          <p:cNvSpPr/>
          <p:nvPr/>
        </p:nvSpPr>
        <p:spPr>
          <a:xfrm>
            <a:off x="322446" y="1524020"/>
            <a:ext cx="8061300" cy="21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1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extraction and Grounding the features</a:t>
            </a:r>
            <a:endParaRPr dirty="0">
              <a:solidFill>
                <a:schemeClr val="dk1"/>
              </a:solidFill>
            </a:endParaRPr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Novel Blend of K-Means and PCA</a:t>
            </a:r>
            <a:endParaRPr dirty="0">
              <a:solidFill>
                <a:schemeClr val="dk1"/>
              </a:solidFill>
            </a:endParaRPr>
          </a:p>
          <a:p>
            <a:pPr marL="1028700" marR="0" lvl="1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romanUcPeriod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K-Means: Dividing Feature Vector in 5 clusters (9,000x5) </a:t>
            </a:r>
            <a:endParaRPr dirty="0">
              <a:solidFill>
                <a:schemeClr val="dk1"/>
              </a:solidFill>
            </a:endParaRPr>
          </a:p>
          <a:p>
            <a:pPr marL="1028700" marR="0" lvl="1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romanUcPeriod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Prediction performed on Pertained K-Means Clustering Model. </a:t>
            </a:r>
            <a:endParaRPr dirty="0">
              <a:solidFill>
                <a:schemeClr val="dk1"/>
              </a:solidFill>
            </a:endParaRPr>
          </a:p>
          <a:p>
            <a:pPr marL="1028700" marR="0" lvl="1" indent="-571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romanUcPeriod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PCA: Optimize Feature Vector to 9,000x3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58" name="Google Shape;258;p22"/>
          <p:cNvSpPr/>
          <p:nvPr/>
        </p:nvSpPr>
        <p:spPr>
          <a:xfrm>
            <a:off x="754525" y="4933256"/>
            <a:ext cx="6947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>
            <a:spLocks noGrp="1"/>
          </p:cNvSpPr>
          <p:nvPr>
            <p:ph type="title"/>
          </p:nvPr>
        </p:nvSpPr>
        <p:spPr>
          <a:xfrm>
            <a:off x="457200" y="192400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500">
                <a:solidFill>
                  <a:srgbClr val="0070C0"/>
                </a:solidFill>
              </a:rPr>
              <a:t>K-Means:</a:t>
            </a:r>
            <a:endParaRPr sz="2500">
              <a:solidFill>
                <a:srgbClr val="0070C0"/>
              </a:solidFill>
            </a:endParaRPr>
          </a:p>
        </p:txBody>
      </p:sp>
      <p:sp>
        <p:nvSpPr>
          <p:cNvPr id="264" name="Google Shape;264;p23"/>
          <p:cNvSpPr/>
          <p:nvPr/>
        </p:nvSpPr>
        <p:spPr>
          <a:xfrm>
            <a:off x="754525" y="4933256"/>
            <a:ext cx="69471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23"/>
          <p:cNvPicPr preferRelativeResize="0"/>
          <p:nvPr/>
        </p:nvPicPr>
        <p:blipFill rotWithShape="1">
          <a:blip r:embed="rId3">
            <a:alphaModFix/>
          </a:blip>
          <a:srcRect l="4638" t="2532" r="1464" b="6043"/>
          <a:stretch/>
        </p:blipFill>
        <p:spPr>
          <a:xfrm>
            <a:off x="928701" y="665075"/>
            <a:ext cx="7792730" cy="426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lang="en-US" sz="2500" dirty="0">
                <a:solidFill>
                  <a:srgbClr val="0070C0"/>
                </a:solidFill>
              </a:rPr>
              <a:t>PCA:</a:t>
            </a:r>
            <a:endParaRPr dirty="0"/>
          </a:p>
        </p:txBody>
      </p:sp>
      <p:pic>
        <p:nvPicPr>
          <p:cNvPr id="271" name="Google Shape;271;p24"/>
          <p:cNvPicPr preferRelativeResize="0"/>
          <p:nvPr/>
        </p:nvPicPr>
        <p:blipFill rotWithShape="1">
          <a:blip r:embed="rId3">
            <a:alphaModFix/>
          </a:blip>
          <a:srcRect l="4966" t="16620" r="19097" b="6432"/>
          <a:stretch/>
        </p:blipFill>
        <p:spPr>
          <a:xfrm>
            <a:off x="998750" y="782875"/>
            <a:ext cx="7146499" cy="40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"/>
          <p:cNvSpPr txBox="1"/>
          <p:nvPr/>
        </p:nvSpPr>
        <p:spPr>
          <a:xfrm>
            <a:off x="424950" y="4856075"/>
            <a:ext cx="8294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solidFill>
                  <a:schemeClr val="dk1"/>
                </a:solidFill>
              </a:rPr>
              <a:t>5</a:t>
            </a:r>
            <a:r>
              <a:rPr lang="en-US" sz="1000" b="1" i="1" baseline="30000">
                <a:solidFill>
                  <a:schemeClr val="dk1"/>
                </a:solidFill>
              </a:rPr>
              <a:t>TH</a:t>
            </a:r>
            <a:r>
              <a:rPr lang="en-US" sz="1000" b="1" i="1">
                <a:solidFill>
                  <a:schemeClr val="dk1"/>
                </a:solidFill>
              </a:rPr>
              <a:t> INTERNATIONAL CONFERENCE ON INTELLIGENT COMPUTING (ICONIC 2K22)</a:t>
            </a:r>
            <a:endParaRPr sz="1000" b="1" i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>
            <a:spLocks noGrp="1"/>
          </p:cNvSpPr>
          <p:nvPr>
            <p:ph type="title"/>
          </p:nvPr>
        </p:nvSpPr>
        <p:spPr>
          <a:xfrm>
            <a:off x="382859" y="42677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0070C0"/>
                </a:solidFill>
              </a:rPr>
              <a:t>CLASSIFICATION:</a:t>
            </a:r>
            <a:endParaRPr/>
          </a:p>
        </p:txBody>
      </p:sp>
      <p:grpSp>
        <p:nvGrpSpPr>
          <p:cNvPr id="278" name="Google Shape;278;p25"/>
          <p:cNvGrpSpPr/>
          <p:nvPr/>
        </p:nvGrpSpPr>
        <p:grpSpPr>
          <a:xfrm>
            <a:off x="382859" y="1742911"/>
            <a:ext cx="2639064" cy="1682297"/>
            <a:chOff x="457198" y="1339665"/>
            <a:chExt cx="2639064" cy="1682297"/>
          </a:xfrm>
        </p:grpSpPr>
        <p:grpSp>
          <p:nvGrpSpPr>
            <p:cNvPr id="279" name="Google Shape;279;p25"/>
            <p:cNvGrpSpPr/>
            <p:nvPr/>
          </p:nvGrpSpPr>
          <p:grpSpPr>
            <a:xfrm>
              <a:off x="457198" y="1440421"/>
              <a:ext cx="2466150" cy="479492"/>
              <a:chOff x="6053048" y="892129"/>
              <a:chExt cx="2466150" cy="479492"/>
            </a:xfrm>
          </p:grpSpPr>
          <p:sp>
            <p:nvSpPr>
              <p:cNvPr id="280" name="Google Shape;280;p25"/>
              <p:cNvSpPr txBox="1"/>
              <p:nvPr/>
            </p:nvSpPr>
            <p:spPr>
              <a:xfrm>
                <a:off x="6537998" y="89212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lang="en-US" sz="1800" b="1" i="0" u="none" strike="noStrike" cap="none">
                    <a:solidFill>
                      <a:srgbClr val="000000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Random Forest</a:t>
                </a:r>
                <a:endParaRPr sz="1800" b="1" i="0" u="none" strike="noStrike" cap="non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81" name="Google Shape;281;p25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82" name="Google Shape;282;p25"/>
            <p:cNvSpPr/>
            <p:nvPr/>
          </p:nvSpPr>
          <p:spPr>
            <a:xfrm>
              <a:off x="2576662" y="1339665"/>
              <a:ext cx="519600" cy="5196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83" name="Google Shape;283;p25"/>
            <p:cNvSpPr/>
            <p:nvPr/>
          </p:nvSpPr>
          <p:spPr>
            <a:xfrm>
              <a:off x="2569367" y="2502362"/>
              <a:ext cx="519600" cy="5196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84" name="Google Shape;284;p25"/>
          <p:cNvGrpSpPr/>
          <p:nvPr/>
        </p:nvGrpSpPr>
        <p:grpSpPr>
          <a:xfrm>
            <a:off x="991428" y="1751203"/>
            <a:ext cx="7220319" cy="3004616"/>
            <a:chOff x="964155" y="1326888"/>
            <a:chExt cx="7220319" cy="3417055"/>
          </a:xfrm>
        </p:grpSpPr>
        <p:sp>
          <p:nvSpPr>
            <p:cNvPr id="285" name="Google Shape;285;p25"/>
            <p:cNvSpPr/>
            <p:nvPr/>
          </p:nvSpPr>
          <p:spPr>
            <a:xfrm>
              <a:off x="3530084" y="2410204"/>
              <a:ext cx="1939800" cy="1036500"/>
            </a:xfrm>
            <a:prstGeom prst="roundRect">
              <a:avLst>
                <a:gd name="adj" fmla="val 2080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5"/>
            <p:cNvSpPr txBox="1"/>
            <p:nvPr/>
          </p:nvSpPr>
          <p:spPr>
            <a:xfrm>
              <a:off x="3614084" y="2626154"/>
              <a:ext cx="1771800" cy="60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 dirty="0" smtClea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lang="en-US" dirty="0" smtClean="0"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 dirty="0" smtClean="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Classifiers</a:t>
              </a:r>
              <a:endParaRPr lang="en-US" dirty="0"/>
            </a:p>
          </p:txBody>
        </p:sp>
        <p:cxnSp>
          <p:nvCxnSpPr>
            <p:cNvPr id="287" name="Google Shape;287;p25"/>
            <p:cNvCxnSpPr>
              <a:endCxn id="285" idx="0"/>
            </p:cNvCxnSpPr>
            <p:nvPr/>
          </p:nvCxnSpPr>
          <p:spPr>
            <a:xfrm>
              <a:off x="3002084" y="1599604"/>
              <a:ext cx="1497900" cy="810600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p25"/>
            <p:cNvCxnSpPr>
              <a:stCxn id="285" idx="0"/>
            </p:cNvCxnSpPr>
            <p:nvPr/>
          </p:nvCxnSpPr>
          <p:spPr>
            <a:xfrm rot="-5400000">
              <a:off x="4860284" y="1239304"/>
              <a:ext cx="810600" cy="1531200"/>
            </a:xfrm>
            <a:prstGeom prst="bentConnector2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9" name="Google Shape;289;p25"/>
            <p:cNvCxnSpPr>
              <a:stCxn id="285" idx="1"/>
            </p:cNvCxnSpPr>
            <p:nvPr/>
          </p:nvCxnSpPr>
          <p:spPr>
            <a:xfrm flipH="1">
              <a:off x="3002084" y="2928454"/>
              <a:ext cx="528000" cy="600"/>
            </a:xfrm>
            <a:prstGeom prst="bentConnector3">
              <a:avLst>
                <a:gd name="adj1" fmla="val 5517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0" name="Google Shape;290;p25"/>
            <p:cNvCxnSpPr>
              <a:stCxn id="285" idx="3"/>
            </p:cNvCxnSpPr>
            <p:nvPr/>
          </p:nvCxnSpPr>
          <p:spPr>
            <a:xfrm>
              <a:off x="5469884" y="2928454"/>
              <a:ext cx="561300" cy="600"/>
            </a:xfrm>
            <a:prstGeom prst="bentConnector3">
              <a:avLst>
                <a:gd name="adj1" fmla="val 45152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1" name="Google Shape;291;p25"/>
            <p:cNvSpPr txBox="1"/>
            <p:nvPr/>
          </p:nvSpPr>
          <p:spPr>
            <a:xfrm>
              <a:off x="964155" y="2762554"/>
              <a:ext cx="1496166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KNN</a:t>
              </a:r>
              <a:endParaRPr sz="18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2" name="Google Shape;292;p25"/>
            <p:cNvSpPr/>
            <p:nvPr/>
          </p:nvSpPr>
          <p:spPr>
            <a:xfrm>
              <a:off x="6031184" y="1326888"/>
              <a:ext cx="519600" cy="581478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3" name="Google Shape;293;p25"/>
            <p:cNvSpPr/>
            <p:nvPr/>
          </p:nvSpPr>
          <p:spPr>
            <a:xfrm>
              <a:off x="6038618" y="2667303"/>
              <a:ext cx="519600" cy="563349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294" name="Google Shape;294;p25"/>
            <p:cNvCxnSpPr>
              <a:stCxn id="285" idx="2"/>
            </p:cNvCxnSpPr>
            <p:nvPr/>
          </p:nvCxnSpPr>
          <p:spPr>
            <a:xfrm flipH="1">
              <a:off x="4497584" y="3446704"/>
              <a:ext cx="2400" cy="429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95" name="Google Shape;295;p25"/>
            <p:cNvSpPr/>
            <p:nvPr/>
          </p:nvSpPr>
          <p:spPr>
            <a:xfrm>
              <a:off x="4237859" y="3884538"/>
              <a:ext cx="519600" cy="5196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1" i="0" u="none" strike="noStrike" cap="non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2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6" name="Google Shape;296;p25"/>
            <p:cNvSpPr txBox="1"/>
            <p:nvPr/>
          </p:nvSpPr>
          <p:spPr>
            <a:xfrm>
              <a:off x="6688308" y="1400941"/>
              <a:ext cx="1496166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Decision tree</a:t>
              </a:r>
              <a:endParaRPr sz="18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7" name="Google Shape;297;p25"/>
            <p:cNvSpPr txBox="1"/>
            <p:nvPr/>
          </p:nvSpPr>
          <p:spPr>
            <a:xfrm>
              <a:off x="3545733" y="4412143"/>
              <a:ext cx="1924151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Logistic Regression</a:t>
              </a:r>
              <a:endParaRPr sz="18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8" name="Google Shape;298;p25"/>
            <p:cNvSpPr txBox="1"/>
            <p:nvPr/>
          </p:nvSpPr>
          <p:spPr>
            <a:xfrm>
              <a:off x="6599918" y="2761204"/>
              <a:ext cx="612025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SVM</a:t>
              </a:r>
              <a:endParaRPr sz="1800" b="1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99" name="Google Shape;299;p25"/>
          <p:cNvGrpSpPr/>
          <p:nvPr/>
        </p:nvGrpSpPr>
        <p:grpSpPr>
          <a:xfrm>
            <a:off x="1484366" y="1013847"/>
            <a:ext cx="6081132" cy="303733"/>
            <a:chOff x="1481977" y="4645278"/>
            <a:chExt cx="6081132" cy="401444"/>
          </a:xfrm>
        </p:grpSpPr>
        <p:sp>
          <p:nvSpPr>
            <p:cNvPr id="300" name="Google Shape;300;p25"/>
            <p:cNvSpPr/>
            <p:nvPr/>
          </p:nvSpPr>
          <p:spPr>
            <a:xfrm>
              <a:off x="1481977" y="4645278"/>
              <a:ext cx="4274634" cy="401444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80%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5"/>
            <p:cNvSpPr/>
            <p:nvPr/>
          </p:nvSpPr>
          <p:spPr>
            <a:xfrm>
              <a:off x="5905294" y="4645278"/>
              <a:ext cx="1657815" cy="401444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20%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2" name="Google Shape;302;p25"/>
          <p:cNvSpPr/>
          <p:nvPr/>
        </p:nvSpPr>
        <p:spPr>
          <a:xfrm rot="-5400000">
            <a:off x="4399766" y="-1623452"/>
            <a:ext cx="250200" cy="6081000"/>
          </a:xfrm>
          <a:prstGeom prst="leftBrace">
            <a:avLst>
              <a:gd name="adj1" fmla="val 8333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25"/>
          <p:cNvSpPr txBox="1"/>
          <p:nvPr/>
        </p:nvSpPr>
        <p:spPr>
          <a:xfrm>
            <a:off x="3780784" y="1535408"/>
            <a:ext cx="1501800" cy="30780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Dataset Splitting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4" name="Google Shape;304;p25"/>
          <p:cNvCxnSpPr>
            <a:stCxn id="300" idx="3"/>
            <a:endCxn id="301" idx="1"/>
          </p:cNvCxnSpPr>
          <p:nvPr/>
        </p:nvCxnSpPr>
        <p:spPr>
          <a:xfrm>
            <a:off x="5759000" y="1165714"/>
            <a:ext cx="14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5" name="Google Shape;305;p25"/>
          <p:cNvSpPr txBox="1"/>
          <p:nvPr/>
        </p:nvSpPr>
        <p:spPr>
          <a:xfrm>
            <a:off x="1416032" y="813668"/>
            <a:ext cx="493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0%</a:t>
            </a:r>
            <a:endParaRPr/>
          </a:p>
        </p:txBody>
      </p:sp>
      <p:sp>
        <p:nvSpPr>
          <p:cNvPr id="306" name="Google Shape;306;p25"/>
          <p:cNvSpPr txBox="1"/>
          <p:nvPr/>
        </p:nvSpPr>
        <p:spPr>
          <a:xfrm>
            <a:off x="7120585" y="798163"/>
            <a:ext cx="666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100%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"/>
          <p:cNvSpPr txBox="1"/>
          <p:nvPr/>
        </p:nvSpPr>
        <p:spPr>
          <a:xfrm>
            <a:off x="560150" y="4755825"/>
            <a:ext cx="7875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solidFill>
                  <a:schemeClr val="dk1"/>
                </a:solidFill>
              </a:rPr>
              <a:t>5</a:t>
            </a:r>
            <a:r>
              <a:rPr lang="en-US" sz="1000" b="1" i="1" baseline="30000">
                <a:solidFill>
                  <a:schemeClr val="dk1"/>
                </a:solidFill>
              </a:rPr>
              <a:t>TH</a:t>
            </a:r>
            <a:r>
              <a:rPr lang="en-US" sz="1000" b="1" i="1">
                <a:solidFill>
                  <a:schemeClr val="dk1"/>
                </a:solidFill>
              </a:rPr>
              <a:t> INTERNATIONAL CONFERENCE ON INTELLIGENT COMPUTING (ICONIC 2K22)</a:t>
            </a:r>
            <a:endParaRPr sz="1000" b="1" i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solidFill>
                  <a:srgbClr val="0070C0"/>
                </a:solidFill>
              </a:rPr>
              <a:t>RESULTS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13" name="Google Shape;313;p26"/>
          <p:cNvSpPr/>
          <p:nvPr/>
        </p:nvSpPr>
        <p:spPr>
          <a:xfrm>
            <a:off x="3404799" y="1238140"/>
            <a:ext cx="2806468" cy="296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Evaluation-I</a:t>
            </a:r>
            <a:endParaRPr sz="18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9008873"/>
              </p:ext>
            </p:extLst>
          </p:nvPr>
        </p:nvGraphicFramePr>
        <p:xfrm>
          <a:off x="1805748" y="1780013"/>
          <a:ext cx="6008914" cy="2699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2366683" y="3726756"/>
            <a:ext cx="968960" cy="59935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b="1" dirty="0" smtClean="0"/>
              <a:t>RANDOM FOREST</a:t>
            </a:r>
          </a:p>
          <a:p>
            <a:pPr algn="ctr"/>
            <a:endParaRPr lang="en-US" sz="1050" b="1" dirty="0" smtClean="0"/>
          </a:p>
          <a:p>
            <a:pPr algn="ctr"/>
            <a:r>
              <a:rPr lang="en-US" sz="1100" b="1" dirty="0"/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solidFill>
                  <a:srgbClr val="0070C0"/>
                </a:solidFill>
              </a:rPr>
              <a:t>RESULTS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21" name="Google Shape;321;p27"/>
          <p:cNvSpPr/>
          <p:nvPr/>
        </p:nvSpPr>
        <p:spPr>
          <a:xfrm>
            <a:off x="3557161" y="1317608"/>
            <a:ext cx="2947717" cy="280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Evaluation-II</a:t>
            </a:r>
            <a:endParaRPr sz="18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graphicFrame>
        <p:nvGraphicFramePr>
          <p:cNvPr id="322" name="Google Shape;322;p27"/>
          <p:cNvGraphicFramePr/>
          <p:nvPr/>
        </p:nvGraphicFramePr>
        <p:xfrm>
          <a:off x="371706" y="1851102"/>
          <a:ext cx="8541875" cy="2568055"/>
        </p:xfrm>
        <a:graphic>
          <a:graphicData uri="http://schemas.openxmlformats.org/drawingml/2006/table">
            <a:tbl>
              <a:tblPr firstRow="1" bandRow="1">
                <a:noFill/>
                <a:tableStyleId>{4557C144-6751-4F6E-83C9-079BBDDDC8B1}</a:tableStyleId>
              </a:tblPr>
              <a:tblGrid>
                <a:gridCol w="855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4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4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4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9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Sr .No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Performance Metric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Classifier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F1 Score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0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0070C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</a:t>
                      </a:r>
                      <a:endParaRPr sz="2000" b="1" u="none" strike="noStrike" cap="none">
                        <a:solidFill>
                          <a:srgbClr val="0070C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 sz="20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0.94</a:t>
                      </a:r>
                      <a:endParaRPr sz="20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0.88</a:t>
                      </a:r>
                      <a:endParaRPr sz="20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0.91</a:t>
                      </a:r>
                      <a:endParaRPr sz="2000" b="1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1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0070C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</a:t>
                      </a:r>
                      <a:endParaRPr sz="2000" b="1" u="none" strike="noStrike" cap="none">
                        <a:solidFill>
                          <a:srgbClr val="0070C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Decision Tree</a:t>
                      </a:r>
                      <a:endParaRPr sz="20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0.93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0.86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0.90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1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0070C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</a:t>
                      </a:r>
                      <a:endParaRPr sz="2000" b="1" u="none" strike="noStrike" cap="none">
                        <a:solidFill>
                          <a:srgbClr val="0070C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KNN</a:t>
                      </a:r>
                      <a:endParaRPr sz="20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0.84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0.86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0.85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41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0070C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</a:t>
                      </a:r>
                      <a:endParaRPr sz="2000" b="1" u="none" strike="noStrike" cap="none">
                        <a:solidFill>
                          <a:srgbClr val="0070C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SVM</a:t>
                      </a:r>
                      <a:endParaRPr sz="20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0.82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0.80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0.82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1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0070C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5.</a:t>
                      </a:r>
                      <a:endParaRPr sz="2000" b="1" u="none" strike="noStrike" cap="none">
                        <a:solidFill>
                          <a:srgbClr val="0070C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8575" marR="68575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Logistic Regression</a:t>
                      </a:r>
                      <a:endParaRPr sz="2000" b="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0.82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0.85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0.81</a:t>
                      </a:r>
                      <a:endParaRPr sz="2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51425" marR="51425" marT="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3" name="Google Shape;323;p27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/>
        </p:nvSpPr>
        <p:spPr>
          <a:xfrm>
            <a:off x="1197150" y="4804800"/>
            <a:ext cx="67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solidFill>
                  <a:schemeClr val="dk1"/>
                </a:solidFill>
              </a:rPr>
              <a:t>5</a:t>
            </a:r>
            <a:r>
              <a:rPr lang="en-US" sz="1000" b="1" i="1" baseline="30000">
                <a:solidFill>
                  <a:schemeClr val="dk1"/>
                </a:solidFill>
              </a:rPr>
              <a:t>TH</a:t>
            </a:r>
            <a:r>
              <a:rPr lang="en-US" sz="1000" b="1" i="1">
                <a:solidFill>
                  <a:schemeClr val="dk1"/>
                </a:solidFill>
              </a:rPr>
              <a:t> INTERNATIONAL CONFERENCE ON INTELLIGENT COMPUTING (ICONIC 2K22)</a:t>
            </a:r>
            <a:endParaRPr sz="1000" b="1" i="1">
              <a:solidFill>
                <a:schemeClr val="dk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828763"/>
              </p:ext>
            </p:extLst>
          </p:nvPr>
        </p:nvGraphicFramePr>
        <p:xfrm>
          <a:off x="204537" y="969057"/>
          <a:ext cx="8582625" cy="3203247"/>
        </p:xfrm>
        <a:graphic>
          <a:graphicData uri="http://schemas.openxmlformats.org/drawingml/2006/table">
            <a:tbl>
              <a:tblPr/>
              <a:tblGrid>
                <a:gridCol w="1388774">
                  <a:extLst>
                    <a:ext uri="{9D8B030D-6E8A-4147-A177-3AD203B41FA5}">
                      <a16:colId xmlns:a16="http://schemas.microsoft.com/office/drawing/2014/main" val="2827552507"/>
                    </a:ext>
                  </a:extLst>
                </a:gridCol>
                <a:gridCol w="1851699">
                  <a:extLst>
                    <a:ext uri="{9D8B030D-6E8A-4147-A177-3AD203B41FA5}">
                      <a16:colId xmlns:a16="http://schemas.microsoft.com/office/drawing/2014/main" val="279636185"/>
                    </a:ext>
                  </a:extLst>
                </a:gridCol>
                <a:gridCol w="1786890">
                  <a:extLst>
                    <a:ext uri="{9D8B030D-6E8A-4147-A177-3AD203B41FA5}">
                      <a16:colId xmlns:a16="http://schemas.microsoft.com/office/drawing/2014/main" val="3591908282"/>
                    </a:ext>
                  </a:extLst>
                </a:gridCol>
                <a:gridCol w="1944284">
                  <a:extLst>
                    <a:ext uri="{9D8B030D-6E8A-4147-A177-3AD203B41FA5}">
                      <a16:colId xmlns:a16="http://schemas.microsoft.com/office/drawing/2014/main" val="113061895"/>
                    </a:ext>
                  </a:extLst>
                </a:gridCol>
                <a:gridCol w="1610978">
                  <a:extLst>
                    <a:ext uri="{9D8B030D-6E8A-4147-A177-3AD203B41FA5}">
                      <a16:colId xmlns:a16="http://schemas.microsoft.com/office/drawing/2014/main" val="2046782837"/>
                    </a:ext>
                  </a:extLst>
                </a:gridCol>
              </a:tblGrid>
              <a:tr h="36059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Name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Features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Form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Feedback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Accuracy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6697712"/>
                  </a:ext>
                </a:extLst>
              </a:tr>
              <a:tr h="67013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Smart Shoe Electronic 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Aid [1]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Object </a:t>
                      </a: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Detection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Mobility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Shoes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Tactile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7485754"/>
                  </a:ext>
                </a:extLst>
              </a:tr>
              <a:tr h="7478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Smart 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Google Glass [2]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Mobility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Spectacles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Auditory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85-90%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38756339"/>
                  </a:ext>
                </a:extLst>
              </a:tr>
              <a:tr h="68810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Mechatronics smart </a:t>
                      </a:r>
                      <a:r>
                        <a:rPr lang="en-US" sz="12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system [3]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Mobility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  <a:r>
                        <a:rPr lang="en-US" sz="13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Navigation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Gloves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Tactile</a:t>
                      </a:r>
                      <a:endParaRPr lang="en-US" sz="13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87%</a:t>
                      </a:r>
                      <a:endParaRPr lang="en-US" sz="13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4146795"/>
                  </a:ext>
                </a:extLst>
              </a:tr>
              <a:tr h="73652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Proposed System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</a:t>
                      </a:r>
                      <a:r>
                        <a:rPr lang="en-US" sz="13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Object </a:t>
                      </a: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Detection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b</a:t>
                      </a:r>
                      <a:r>
                        <a:rPr lang="en-US" sz="13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 Mobility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Wearable band or cloth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Auditory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Object Detection: </a:t>
                      </a:r>
                      <a:r>
                        <a:rPr lang="en-US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  <a:endParaRPr lang="en-US" sz="13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57442" marR="57442" marT="57442" marB="57442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9414409"/>
                  </a:ext>
                </a:extLst>
              </a:tr>
            </a:tbl>
          </a:graphicData>
        </a:graphic>
      </p:graphicFrame>
      <p:sp>
        <p:nvSpPr>
          <p:cNvPr id="5" name="Google Shape;320;p27"/>
          <p:cNvSpPr txBox="1">
            <a:spLocks noGrp="1"/>
          </p:cNvSpPr>
          <p:nvPr>
            <p:ph type="title"/>
          </p:nvPr>
        </p:nvSpPr>
        <p:spPr>
          <a:xfrm>
            <a:off x="366964" y="144038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 smtClean="0">
                <a:solidFill>
                  <a:srgbClr val="0070C0"/>
                </a:solidFill>
              </a:rPr>
              <a:t>COMPARISION OF EXISTING  SYSTEM</a:t>
            </a:r>
            <a:endParaRPr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sz="2500" dirty="0">
                <a:solidFill>
                  <a:srgbClr val="0070C0"/>
                </a:solidFill>
              </a:rPr>
              <a:t>CONCLUSION</a:t>
            </a:r>
            <a:endParaRPr sz="2500" dirty="0">
              <a:solidFill>
                <a:srgbClr val="0070C0"/>
              </a:solidFill>
            </a:endParaRPr>
          </a:p>
        </p:txBody>
      </p:sp>
      <p:sp>
        <p:nvSpPr>
          <p:cNvPr id="335" name="Google Shape;335;p29"/>
          <p:cNvSpPr/>
          <p:nvPr/>
        </p:nvSpPr>
        <p:spPr>
          <a:xfrm>
            <a:off x="561125" y="923197"/>
            <a:ext cx="7140600" cy="38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marR="0" lvl="1" indent="-2743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recognizes object (car / pedestrian).</a:t>
            </a:r>
            <a:endParaRPr dirty="0"/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Auditory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 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Detection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Object.</a:t>
            </a:r>
            <a:endParaRPr dirty="0"/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ast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detection 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(90 % accuracy).</a:t>
            </a:r>
            <a:endParaRPr dirty="0"/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Assistance to travel independently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safely.</a:t>
            </a:r>
            <a:endParaRPr dirty="0"/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Expansion to detect more objects. </a:t>
            </a:r>
            <a:endParaRPr dirty="0"/>
          </a:p>
          <a:p>
            <a:pPr marL="274320" marR="0" lvl="1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Obstacle Distance measurement can be added.</a:t>
            </a:r>
          </a:p>
          <a:p>
            <a:pPr marR="0" lvl="1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</a:pP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6" name="Google Shape;336;p29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7" name="Google Shape;337;p29" descr="How To Distinguish Conclusion From Summary?"/>
          <p:cNvPicPr preferRelativeResize="0"/>
          <p:nvPr/>
        </p:nvPicPr>
        <p:blipFill rotWithShape="1">
          <a:blip r:embed="rId3">
            <a:alphaModFix/>
          </a:blip>
          <a:srcRect l="31024" t="25234" r="31219" b="23192"/>
          <a:stretch/>
        </p:blipFill>
        <p:spPr>
          <a:xfrm>
            <a:off x="7701725" y="317314"/>
            <a:ext cx="1330713" cy="12117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38" name="Google Shape;338;p29" descr="Conclusion Icon Images – Browse 191,489 Stock Photos, Vectors, and Video |  Adobe Stock"/>
          <p:cNvPicPr preferRelativeResize="0"/>
          <p:nvPr/>
        </p:nvPicPr>
        <p:blipFill rotWithShape="1">
          <a:blip r:embed="rId4">
            <a:alphaModFix/>
          </a:blip>
          <a:srcRect l="17182" t="21776" r="17344" b="18386"/>
          <a:stretch/>
        </p:blipFill>
        <p:spPr>
          <a:xfrm>
            <a:off x="7337502" y="3085170"/>
            <a:ext cx="1449658" cy="13897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200">
                <a:solidFill>
                  <a:srgbClr val="0070C0"/>
                </a:solidFill>
              </a:rPr>
              <a:t>INDEX</a:t>
            </a:r>
            <a:endParaRPr sz="3200">
              <a:solidFill>
                <a:srgbClr val="0070C0"/>
              </a:solidFill>
            </a:endParaRPr>
          </a:p>
        </p:txBody>
      </p:sp>
      <p:graphicFrame>
        <p:nvGraphicFramePr>
          <p:cNvPr id="50" name="Google Shape;50;p12"/>
          <p:cNvGraphicFramePr/>
          <p:nvPr/>
        </p:nvGraphicFramePr>
        <p:xfrm>
          <a:off x="449421" y="1729049"/>
          <a:ext cx="4586325" cy="3200190"/>
        </p:xfrm>
        <a:graphic>
          <a:graphicData uri="http://schemas.openxmlformats.org/drawingml/2006/table">
            <a:tbl>
              <a:tblPr>
                <a:noFill/>
                <a:tableStyleId>{4557C144-6751-4F6E-83C9-079BBDDDC8B1}</a:tableStyleId>
              </a:tblPr>
              <a:tblGrid>
                <a:gridCol w="44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8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01</a:t>
                      </a:r>
                      <a:endParaRPr sz="1800" b="1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INTRODUCTION</a:t>
                      </a:r>
                      <a:endParaRPr sz="1800" b="1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02</a:t>
                      </a:r>
                      <a:endParaRPr sz="1800" b="1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33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LITERATURE REVIEW</a:t>
                      </a:r>
                      <a:endParaRPr sz="1800" b="1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03</a:t>
                      </a:r>
                      <a:endParaRPr sz="1800" b="1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33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RESEARCH GAP</a:t>
                      </a:r>
                      <a:endParaRPr sz="1800" b="1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04</a:t>
                      </a:r>
                      <a:endParaRPr sz="1800" b="1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33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NOVELTY</a:t>
                      </a:r>
                      <a:endParaRPr sz="1800" b="1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3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0070C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05</a:t>
                      </a:r>
                      <a:endParaRPr sz="1800" b="1" u="none" strike="noStrike" cap="none">
                        <a:solidFill>
                          <a:srgbClr val="0070C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33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METHODOLOGY</a:t>
                      </a:r>
                      <a:endParaRPr sz="1800" b="1" i="0" u="none" strike="noStrike" cap="none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>
                          <a:solidFill>
                            <a:srgbClr val="0070C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06      </a:t>
                      </a:r>
                      <a:endParaRPr sz="1600" b="1" u="none" strike="noStrike" cap="none">
                        <a:solidFill>
                          <a:srgbClr val="0070C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RESULTS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4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>
                          <a:solidFill>
                            <a:srgbClr val="0070C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07</a:t>
                      </a:r>
                      <a:endParaRPr sz="1600" b="1" u="none" strike="noStrike" cap="none">
                        <a:solidFill>
                          <a:srgbClr val="0070C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CONCLUSION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51" name="Google Shape;51;p12"/>
          <p:cNvGrpSpPr/>
          <p:nvPr/>
        </p:nvGrpSpPr>
        <p:grpSpPr>
          <a:xfrm>
            <a:off x="4572015" y="1242345"/>
            <a:ext cx="4114785" cy="3734966"/>
            <a:chOff x="457200" y="997005"/>
            <a:chExt cx="4114785" cy="3734966"/>
          </a:xfrm>
        </p:grpSpPr>
        <p:sp>
          <p:nvSpPr>
            <p:cNvPr id="52" name="Google Shape;52;p12"/>
            <p:cNvSpPr/>
            <p:nvPr/>
          </p:nvSpPr>
          <p:spPr>
            <a:xfrm>
              <a:off x="457200" y="4475703"/>
              <a:ext cx="3036451" cy="256268"/>
            </a:xfrm>
            <a:custGeom>
              <a:avLst/>
              <a:gdLst/>
              <a:ahLst/>
              <a:cxnLst/>
              <a:rect l="l" t="t" r="r" b="b"/>
              <a:pathLst>
                <a:path w="85915" h="7251" extrusionOk="0">
                  <a:moveTo>
                    <a:pt x="40754" y="1"/>
                  </a:moveTo>
                  <a:lnTo>
                    <a:pt x="38564" y="14"/>
                  </a:lnTo>
                  <a:lnTo>
                    <a:pt x="36414" y="42"/>
                  </a:lnTo>
                  <a:lnTo>
                    <a:pt x="34306" y="69"/>
                  </a:lnTo>
                  <a:lnTo>
                    <a:pt x="32225" y="110"/>
                  </a:lnTo>
                  <a:lnTo>
                    <a:pt x="30184" y="164"/>
                  </a:lnTo>
                  <a:lnTo>
                    <a:pt x="28185" y="219"/>
                  </a:lnTo>
                  <a:lnTo>
                    <a:pt x="26240" y="287"/>
                  </a:lnTo>
                  <a:lnTo>
                    <a:pt x="24335" y="355"/>
                  </a:lnTo>
                  <a:lnTo>
                    <a:pt x="22485" y="436"/>
                  </a:lnTo>
                  <a:lnTo>
                    <a:pt x="20690" y="518"/>
                  </a:lnTo>
                  <a:lnTo>
                    <a:pt x="18935" y="613"/>
                  </a:lnTo>
                  <a:lnTo>
                    <a:pt x="17262" y="722"/>
                  </a:lnTo>
                  <a:lnTo>
                    <a:pt x="15630" y="831"/>
                  </a:lnTo>
                  <a:lnTo>
                    <a:pt x="14079" y="939"/>
                  </a:lnTo>
                  <a:lnTo>
                    <a:pt x="12583" y="1062"/>
                  </a:lnTo>
                  <a:lnTo>
                    <a:pt x="11168" y="1184"/>
                  </a:lnTo>
                  <a:lnTo>
                    <a:pt x="9808" y="1320"/>
                  </a:lnTo>
                  <a:lnTo>
                    <a:pt x="8543" y="1456"/>
                  </a:lnTo>
                  <a:lnTo>
                    <a:pt x="7332" y="1592"/>
                  </a:lnTo>
                  <a:lnTo>
                    <a:pt x="6217" y="1742"/>
                  </a:lnTo>
                  <a:lnTo>
                    <a:pt x="5183" y="1892"/>
                  </a:lnTo>
                  <a:lnTo>
                    <a:pt x="4244" y="2055"/>
                  </a:lnTo>
                  <a:lnTo>
                    <a:pt x="3374" y="2218"/>
                  </a:lnTo>
                  <a:lnTo>
                    <a:pt x="2612" y="2381"/>
                  </a:lnTo>
                  <a:lnTo>
                    <a:pt x="1932" y="2545"/>
                  </a:lnTo>
                  <a:lnTo>
                    <a:pt x="1361" y="2721"/>
                  </a:lnTo>
                  <a:lnTo>
                    <a:pt x="1102" y="2803"/>
                  </a:lnTo>
                  <a:lnTo>
                    <a:pt x="871" y="2898"/>
                  </a:lnTo>
                  <a:lnTo>
                    <a:pt x="667" y="2980"/>
                  </a:lnTo>
                  <a:lnTo>
                    <a:pt x="504" y="3075"/>
                  </a:lnTo>
                  <a:lnTo>
                    <a:pt x="354" y="3157"/>
                  </a:lnTo>
                  <a:lnTo>
                    <a:pt x="218" y="3252"/>
                  </a:lnTo>
                  <a:lnTo>
                    <a:pt x="123" y="3347"/>
                  </a:lnTo>
                  <a:lnTo>
                    <a:pt x="55" y="3442"/>
                  </a:lnTo>
                  <a:lnTo>
                    <a:pt x="14" y="3538"/>
                  </a:lnTo>
                  <a:lnTo>
                    <a:pt x="0" y="3619"/>
                  </a:lnTo>
                  <a:lnTo>
                    <a:pt x="14" y="3714"/>
                  </a:lnTo>
                  <a:lnTo>
                    <a:pt x="55" y="3810"/>
                  </a:lnTo>
                  <a:lnTo>
                    <a:pt x="123" y="3905"/>
                  </a:lnTo>
                  <a:lnTo>
                    <a:pt x="218" y="4000"/>
                  </a:lnTo>
                  <a:lnTo>
                    <a:pt x="354" y="4082"/>
                  </a:lnTo>
                  <a:lnTo>
                    <a:pt x="504" y="4177"/>
                  </a:lnTo>
                  <a:lnTo>
                    <a:pt x="667" y="4272"/>
                  </a:lnTo>
                  <a:lnTo>
                    <a:pt x="871" y="4354"/>
                  </a:lnTo>
                  <a:lnTo>
                    <a:pt x="1102" y="4449"/>
                  </a:lnTo>
                  <a:lnTo>
                    <a:pt x="1361" y="4531"/>
                  </a:lnTo>
                  <a:lnTo>
                    <a:pt x="1932" y="4707"/>
                  </a:lnTo>
                  <a:lnTo>
                    <a:pt x="2612" y="4871"/>
                  </a:lnTo>
                  <a:lnTo>
                    <a:pt x="3374" y="5034"/>
                  </a:lnTo>
                  <a:lnTo>
                    <a:pt x="4244" y="5197"/>
                  </a:lnTo>
                  <a:lnTo>
                    <a:pt x="5183" y="5360"/>
                  </a:lnTo>
                  <a:lnTo>
                    <a:pt x="6217" y="5510"/>
                  </a:lnTo>
                  <a:lnTo>
                    <a:pt x="7332" y="5646"/>
                  </a:lnTo>
                  <a:lnTo>
                    <a:pt x="8543" y="5796"/>
                  </a:lnTo>
                  <a:lnTo>
                    <a:pt x="9808" y="5932"/>
                  </a:lnTo>
                  <a:lnTo>
                    <a:pt x="11168" y="6068"/>
                  </a:lnTo>
                  <a:lnTo>
                    <a:pt x="12583" y="6190"/>
                  </a:lnTo>
                  <a:lnTo>
                    <a:pt x="14079" y="6312"/>
                  </a:lnTo>
                  <a:lnTo>
                    <a:pt x="15630" y="6421"/>
                  </a:lnTo>
                  <a:lnTo>
                    <a:pt x="17262" y="6530"/>
                  </a:lnTo>
                  <a:lnTo>
                    <a:pt x="18935" y="6639"/>
                  </a:lnTo>
                  <a:lnTo>
                    <a:pt x="20690" y="6721"/>
                  </a:lnTo>
                  <a:lnTo>
                    <a:pt x="22485" y="6816"/>
                  </a:lnTo>
                  <a:lnTo>
                    <a:pt x="24335" y="6897"/>
                  </a:lnTo>
                  <a:lnTo>
                    <a:pt x="26240" y="6965"/>
                  </a:lnTo>
                  <a:lnTo>
                    <a:pt x="28185" y="7033"/>
                  </a:lnTo>
                  <a:lnTo>
                    <a:pt x="30184" y="7088"/>
                  </a:lnTo>
                  <a:lnTo>
                    <a:pt x="32225" y="7142"/>
                  </a:lnTo>
                  <a:lnTo>
                    <a:pt x="34306" y="7183"/>
                  </a:lnTo>
                  <a:lnTo>
                    <a:pt x="36414" y="7210"/>
                  </a:lnTo>
                  <a:lnTo>
                    <a:pt x="38564" y="7237"/>
                  </a:lnTo>
                  <a:lnTo>
                    <a:pt x="40754" y="7251"/>
                  </a:lnTo>
                  <a:lnTo>
                    <a:pt x="45175" y="7251"/>
                  </a:lnTo>
                  <a:lnTo>
                    <a:pt x="47351" y="7237"/>
                  </a:lnTo>
                  <a:lnTo>
                    <a:pt x="49500" y="7210"/>
                  </a:lnTo>
                  <a:lnTo>
                    <a:pt x="51622" y="7183"/>
                  </a:lnTo>
                  <a:lnTo>
                    <a:pt x="53690" y="7142"/>
                  </a:lnTo>
                  <a:lnTo>
                    <a:pt x="55730" y="7088"/>
                  </a:lnTo>
                  <a:lnTo>
                    <a:pt x="57730" y="7033"/>
                  </a:lnTo>
                  <a:lnTo>
                    <a:pt x="59675" y="6965"/>
                  </a:lnTo>
                  <a:lnTo>
                    <a:pt x="61579" y="6897"/>
                  </a:lnTo>
                  <a:lnTo>
                    <a:pt x="63429" y="6816"/>
                  </a:lnTo>
                  <a:lnTo>
                    <a:pt x="65238" y="6721"/>
                  </a:lnTo>
                  <a:lnTo>
                    <a:pt x="66980" y="6639"/>
                  </a:lnTo>
                  <a:lnTo>
                    <a:pt x="68666" y="6530"/>
                  </a:lnTo>
                  <a:lnTo>
                    <a:pt x="70285" y="6421"/>
                  </a:lnTo>
                  <a:lnTo>
                    <a:pt x="71836" y="6312"/>
                  </a:lnTo>
                  <a:lnTo>
                    <a:pt x="73332" y="6190"/>
                  </a:lnTo>
                  <a:lnTo>
                    <a:pt x="74760" y="6068"/>
                  </a:lnTo>
                  <a:lnTo>
                    <a:pt x="76107" y="5932"/>
                  </a:lnTo>
                  <a:lnTo>
                    <a:pt x="77386" y="5796"/>
                  </a:lnTo>
                  <a:lnTo>
                    <a:pt x="78583" y="5646"/>
                  </a:lnTo>
                  <a:lnTo>
                    <a:pt x="79698" y="5510"/>
                  </a:lnTo>
                  <a:lnTo>
                    <a:pt x="80732" y="5360"/>
                  </a:lnTo>
                  <a:lnTo>
                    <a:pt x="81684" y="5197"/>
                  </a:lnTo>
                  <a:lnTo>
                    <a:pt x="82541" y="5034"/>
                  </a:lnTo>
                  <a:lnTo>
                    <a:pt x="83303" y="4871"/>
                  </a:lnTo>
                  <a:lnTo>
                    <a:pt x="83983" y="4707"/>
                  </a:lnTo>
                  <a:lnTo>
                    <a:pt x="84568" y="4531"/>
                  </a:lnTo>
                  <a:lnTo>
                    <a:pt x="84813" y="4449"/>
                  </a:lnTo>
                  <a:lnTo>
                    <a:pt x="85044" y="4354"/>
                  </a:lnTo>
                  <a:lnTo>
                    <a:pt x="85248" y="4272"/>
                  </a:lnTo>
                  <a:lnTo>
                    <a:pt x="85425" y="4177"/>
                  </a:lnTo>
                  <a:lnTo>
                    <a:pt x="85574" y="4082"/>
                  </a:lnTo>
                  <a:lnTo>
                    <a:pt x="85697" y="4000"/>
                  </a:lnTo>
                  <a:lnTo>
                    <a:pt x="85792" y="3905"/>
                  </a:lnTo>
                  <a:lnTo>
                    <a:pt x="85860" y="3810"/>
                  </a:lnTo>
                  <a:lnTo>
                    <a:pt x="85901" y="3714"/>
                  </a:lnTo>
                  <a:lnTo>
                    <a:pt x="85914" y="3619"/>
                  </a:lnTo>
                  <a:lnTo>
                    <a:pt x="85901" y="3538"/>
                  </a:lnTo>
                  <a:lnTo>
                    <a:pt x="85860" y="3442"/>
                  </a:lnTo>
                  <a:lnTo>
                    <a:pt x="85792" y="3347"/>
                  </a:lnTo>
                  <a:lnTo>
                    <a:pt x="85697" y="3252"/>
                  </a:lnTo>
                  <a:lnTo>
                    <a:pt x="85574" y="3157"/>
                  </a:lnTo>
                  <a:lnTo>
                    <a:pt x="85425" y="3075"/>
                  </a:lnTo>
                  <a:lnTo>
                    <a:pt x="85248" y="2980"/>
                  </a:lnTo>
                  <a:lnTo>
                    <a:pt x="85044" y="2898"/>
                  </a:lnTo>
                  <a:lnTo>
                    <a:pt x="84813" y="2803"/>
                  </a:lnTo>
                  <a:lnTo>
                    <a:pt x="84568" y="2721"/>
                  </a:lnTo>
                  <a:lnTo>
                    <a:pt x="83983" y="2545"/>
                  </a:lnTo>
                  <a:lnTo>
                    <a:pt x="83303" y="2381"/>
                  </a:lnTo>
                  <a:lnTo>
                    <a:pt x="82541" y="2218"/>
                  </a:lnTo>
                  <a:lnTo>
                    <a:pt x="81684" y="2055"/>
                  </a:lnTo>
                  <a:lnTo>
                    <a:pt x="80732" y="1892"/>
                  </a:lnTo>
                  <a:lnTo>
                    <a:pt x="79698" y="1742"/>
                  </a:lnTo>
                  <a:lnTo>
                    <a:pt x="78583" y="1592"/>
                  </a:lnTo>
                  <a:lnTo>
                    <a:pt x="77386" y="1456"/>
                  </a:lnTo>
                  <a:lnTo>
                    <a:pt x="76107" y="1320"/>
                  </a:lnTo>
                  <a:lnTo>
                    <a:pt x="74760" y="1184"/>
                  </a:lnTo>
                  <a:lnTo>
                    <a:pt x="73332" y="1062"/>
                  </a:lnTo>
                  <a:lnTo>
                    <a:pt x="71836" y="939"/>
                  </a:lnTo>
                  <a:lnTo>
                    <a:pt x="70285" y="831"/>
                  </a:lnTo>
                  <a:lnTo>
                    <a:pt x="68666" y="722"/>
                  </a:lnTo>
                  <a:lnTo>
                    <a:pt x="66980" y="613"/>
                  </a:lnTo>
                  <a:lnTo>
                    <a:pt x="65238" y="518"/>
                  </a:lnTo>
                  <a:lnTo>
                    <a:pt x="63429" y="436"/>
                  </a:lnTo>
                  <a:lnTo>
                    <a:pt x="61579" y="355"/>
                  </a:lnTo>
                  <a:lnTo>
                    <a:pt x="59675" y="287"/>
                  </a:lnTo>
                  <a:lnTo>
                    <a:pt x="57730" y="219"/>
                  </a:lnTo>
                  <a:lnTo>
                    <a:pt x="55730" y="164"/>
                  </a:lnTo>
                  <a:lnTo>
                    <a:pt x="53690" y="110"/>
                  </a:lnTo>
                  <a:lnTo>
                    <a:pt x="51622" y="69"/>
                  </a:lnTo>
                  <a:lnTo>
                    <a:pt x="49500" y="42"/>
                  </a:lnTo>
                  <a:lnTo>
                    <a:pt x="47351" y="14"/>
                  </a:lnTo>
                  <a:lnTo>
                    <a:pt x="45175" y="1"/>
                  </a:lnTo>
                  <a:close/>
                </a:path>
              </a:pathLst>
            </a:custGeom>
            <a:solidFill>
              <a:srgbClr val="666666">
                <a:alpha val="1215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2"/>
            <p:cNvSpPr/>
            <p:nvPr/>
          </p:nvSpPr>
          <p:spPr>
            <a:xfrm>
              <a:off x="1125429" y="3092593"/>
              <a:ext cx="204386" cy="1191325"/>
            </a:xfrm>
            <a:custGeom>
              <a:avLst/>
              <a:gdLst/>
              <a:ahLst/>
              <a:cxnLst/>
              <a:rect l="l" t="t" r="r" b="b"/>
              <a:pathLst>
                <a:path w="5783" h="33708" extrusionOk="0">
                  <a:moveTo>
                    <a:pt x="531" y="0"/>
                  </a:moveTo>
                  <a:lnTo>
                    <a:pt x="423" y="14"/>
                  </a:lnTo>
                  <a:lnTo>
                    <a:pt x="327" y="41"/>
                  </a:lnTo>
                  <a:lnTo>
                    <a:pt x="232" y="96"/>
                  </a:lnTo>
                  <a:lnTo>
                    <a:pt x="151" y="164"/>
                  </a:lnTo>
                  <a:lnTo>
                    <a:pt x="96" y="245"/>
                  </a:lnTo>
                  <a:lnTo>
                    <a:pt x="42" y="327"/>
                  </a:lnTo>
                  <a:lnTo>
                    <a:pt x="15" y="422"/>
                  </a:lnTo>
                  <a:lnTo>
                    <a:pt x="1" y="531"/>
                  </a:lnTo>
                  <a:lnTo>
                    <a:pt x="1" y="10420"/>
                  </a:lnTo>
                  <a:lnTo>
                    <a:pt x="15" y="10529"/>
                  </a:lnTo>
                  <a:lnTo>
                    <a:pt x="42" y="10624"/>
                  </a:lnTo>
                  <a:lnTo>
                    <a:pt x="83" y="10719"/>
                  </a:lnTo>
                  <a:lnTo>
                    <a:pt x="151" y="10801"/>
                  </a:lnTo>
                  <a:lnTo>
                    <a:pt x="4721" y="15371"/>
                  </a:lnTo>
                  <a:lnTo>
                    <a:pt x="4721" y="19983"/>
                  </a:lnTo>
                  <a:lnTo>
                    <a:pt x="341" y="24376"/>
                  </a:lnTo>
                  <a:lnTo>
                    <a:pt x="273" y="24444"/>
                  </a:lnTo>
                  <a:lnTo>
                    <a:pt x="219" y="24539"/>
                  </a:lnTo>
                  <a:lnTo>
                    <a:pt x="191" y="24635"/>
                  </a:lnTo>
                  <a:lnTo>
                    <a:pt x="178" y="24743"/>
                  </a:lnTo>
                  <a:lnTo>
                    <a:pt x="178" y="33177"/>
                  </a:lnTo>
                  <a:lnTo>
                    <a:pt x="191" y="33286"/>
                  </a:lnTo>
                  <a:lnTo>
                    <a:pt x="219" y="33395"/>
                  </a:lnTo>
                  <a:lnTo>
                    <a:pt x="273" y="33476"/>
                  </a:lnTo>
                  <a:lnTo>
                    <a:pt x="341" y="33558"/>
                  </a:lnTo>
                  <a:lnTo>
                    <a:pt x="409" y="33626"/>
                  </a:lnTo>
                  <a:lnTo>
                    <a:pt x="504" y="33667"/>
                  </a:lnTo>
                  <a:lnTo>
                    <a:pt x="599" y="33707"/>
                  </a:lnTo>
                  <a:lnTo>
                    <a:pt x="817" y="33707"/>
                  </a:lnTo>
                  <a:lnTo>
                    <a:pt x="912" y="33667"/>
                  </a:lnTo>
                  <a:lnTo>
                    <a:pt x="1007" y="33626"/>
                  </a:lnTo>
                  <a:lnTo>
                    <a:pt x="1089" y="33558"/>
                  </a:lnTo>
                  <a:lnTo>
                    <a:pt x="1144" y="33476"/>
                  </a:lnTo>
                  <a:lnTo>
                    <a:pt x="1198" y="33395"/>
                  </a:lnTo>
                  <a:lnTo>
                    <a:pt x="1225" y="33286"/>
                  </a:lnTo>
                  <a:lnTo>
                    <a:pt x="1239" y="33177"/>
                  </a:lnTo>
                  <a:lnTo>
                    <a:pt x="1239" y="24961"/>
                  </a:lnTo>
                  <a:lnTo>
                    <a:pt x="5632" y="20581"/>
                  </a:lnTo>
                  <a:lnTo>
                    <a:pt x="5700" y="20499"/>
                  </a:lnTo>
                  <a:lnTo>
                    <a:pt x="5741" y="20404"/>
                  </a:lnTo>
                  <a:lnTo>
                    <a:pt x="5768" y="20309"/>
                  </a:lnTo>
                  <a:lnTo>
                    <a:pt x="5782" y="20200"/>
                  </a:lnTo>
                  <a:lnTo>
                    <a:pt x="5782" y="15154"/>
                  </a:lnTo>
                  <a:lnTo>
                    <a:pt x="5768" y="15045"/>
                  </a:lnTo>
                  <a:lnTo>
                    <a:pt x="5741" y="14950"/>
                  </a:lnTo>
                  <a:lnTo>
                    <a:pt x="5700" y="14854"/>
                  </a:lnTo>
                  <a:lnTo>
                    <a:pt x="5632" y="14773"/>
                  </a:lnTo>
                  <a:lnTo>
                    <a:pt x="1062" y="10202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45"/>
                  </a:lnTo>
                  <a:lnTo>
                    <a:pt x="899" y="164"/>
                  </a:lnTo>
                  <a:lnTo>
                    <a:pt x="831" y="96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2"/>
            <p:cNvSpPr/>
            <p:nvPr/>
          </p:nvSpPr>
          <p:spPr>
            <a:xfrm>
              <a:off x="1484583" y="3638253"/>
              <a:ext cx="111541" cy="667302"/>
            </a:xfrm>
            <a:custGeom>
              <a:avLst/>
              <a:gdLst/>
              <a:ahLst/>
              <a:cxnLst/>
              <a:rect l="l" t="t" r="r" b="b"/>
              <a:pathLst>
                <a:path w="3156" h="18881" extrusionOk="0">
                  <a:moveTo>
                    <a:pt x="2517" y="0"/>
                  </a:moveTo>
                  <a:lnTo>
                    <a:pt x="2421" y="41"/>
                  </a:lnTo>
                  <a:lnTo>
                    <a:pt x="2326" y="82"/>
                  </a:lnTo>
                  <a:lnTo>
                    <a:pt x="2244" y="150"/>
                  </a:lnTo>
                  <a:lnTo>
                    <a:pt x="2176" y="232"/>
                  </a:lnTo>
                  <a:lnTo>
                    <a:pt x="2136" y="313"/>
                  </a:lnTo>
                  <a:lnTo>
                    <a:pt x="2108" y="422"/>
                  </a:lnTo>
                  <a:lnTo>
                    <a:pt x="2095" y="531"/>
                  </a:lnTo>
                  <a:lnTo>
                    <a:pt x="2095" y="6489"/>
                  </a:lnTo>
                  <a:lnTo>
                    <a:pt x="163" y="8420"/>
                  </a:lnTo>
                  <a:lnTo>
                    <a:pt x="95" y="8502"/>
                  </a:lnTo>
                  <a:lnTo>
                    <a:pt x="41" y="8583"/>
                  </a:lnTo>
                  <a:lnTo>
                    <a:pt x="14" y="8692"/>
                  </a:lnTo>
                  <a:lnTo>
                    <a:pt x="0" y="8787"/>
                  </a:lnTo>
                  <a:lnTo>
                    <a:pt x="0" y="18350"/>
                  </a:lnTo>
                  <a:lnTo>
                    <a:pt x="14" y="18459"/>
                  </a:lnTo>
                  <a:lnTo>
                    <a:pt x="41" y="18568"/>
                  </a:lnTo>
                  <a:lnTo>
                    <a:pt x="95" y="18649"/>
                  </a:lnTo>
                  <a:lnTo>
                    <a:pt x="163" y="18731"/>
                  </a:lnTo>
                  <a:lnTo>
                    <a:pt x="245" y="18799"/>
                  </a:lnTo>
                  <a:lnTo>
                    <a:pt x="327" y="18840"/>
                  </a:lnTo>
                  <a:lnTo>
                    <a:pt x="422" y="18881"/>
                  </a:lnTo>
                  <a:lnTo>
                    <a:pt x="639" y="18881"/>
                  </a:lnTo>
                  <a:lnTo>
                    <a:pt x="735" y="18840"/>
                  </a:lnTo>
                  <a:lnTo>
                    <a:pt x="830" y="18799"/>
                  </a:lnTo>
                  <a:lnTo>
                    <a:pt x="911" y="18731"/>
                  </a:lnTo>
                  <a:lnTo>
                    <a:pt x="979" y="18649"/>
                  </a:lnTo>
                  <a:lnTo>
                    <a:pt x="1020" y="18568"/>
                  </a:lnTo>
                  <a:lnTo>
                    <a:pt x="1047" y="18459"/>
                  </a:lnTo>
                  <a:lnTo>
                    <a:pt x="1061" y="18350"/>
                  </a:lnTo>
                  <a:lnTo>
                    <a:pt x="1061" y="9005"/>
                  </a:lnTo>
                  <a:lnTo>
                    <a:pt x="2993" y="7074"/>
                  </a:lnTo>
                  <a:lnTo>
                    <a:pt x="3061" y="6992"/>
                  </a:lnTo>
                  <a:lnTo>
                    <a:pt x="3115" y="6910"/>
                  </a:lnTo>
                  <a:lnTo>
                    <a:pt x="3142" y="6802"/>
                  </a:lnTo>
                  <a:lnTo>
                    <a:pt x="3156" y="6706"/>
                  </a:lnTo>
                  <a:lnTo>
                    <a:pt x="3156" y="531"/>
                  </a:lnTo>
                  <a:lnTo>
                    <a:pt x="3142" y="422"/>
                  </a:lnTo>
                  <a:lnTo>
                    <a:pt x="3115" y="313"/>
                  </a:lnTo>
                  <a:lnTo>
                    <a:pt x="3061" y="232"/>
                  </a:lnTo>
                  <a:lnTo>
                    <a:pt x="2993" y="150"/>
                  </a:lnTo>
                  <a:lnTo>
                    <a:pt x="2925" y="82"/>
                  </a:lnTo>
                  <a:lnTo>
                    <a:pt x="2829" y="41"/>
                  </a:lnTo>
                  <a:lnTo>
                    <a:pt x="27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2"/>
            <p:cNvSpPr/>
            <p:nvPr/>
          </p:nvSpPr>
          <p:spPr>
            <a:xfrm>
              <a:off x="1689360" y="3070009"/>
              <a:ext cx="205799" cy="1235538"/>
            </a:xfrm>
            <a:custGeom>
              <a:avLst/>
              <a:gdLst/>
              <a:ahLst/>
              <a:cxnLst/>
              <a:rect l="l" t="t" r="r" b="b"/>
              <a:pathLst>
                <a:path w="5823" h="34959" extrusionOk="0">
                  <a:moveTo>
                    <a:pt x="531" y="0"/>
                  </a:moveTo>
                  <a:lnTo>
                    <a:pt x="422" y="14"/>
                  </a:lnTo>
                  <a:lnTo>
                    <a:pt x="327" y="41"/>
                  </a:lnTo>
                  <a:lnTo>
                    <a:pt x="232" y="95"/>
                  </a:lnTo>
                  <a:lnTo>
                    <a:pt x="164" y="150"/>
                  </a:lnTo>
                  <a:lnTo>
                    <a:pt x="96" y="231"/>
                  </a:lnTo>
                  <a:lnTo>
                    <a:pt x="42" y="327"/>
                  </a:lnTo>
                  <a:lnTo>
                    <a:pt x="14" y="422"/>
                  </a:lnTo>
                  <a:lnTo>
                    <a:pt x="1" y="531"/>
                  </a:lnTo>
                  <a:lnTo>
                    <a:pt x="1" y="7726"/>
                  </a:lnTo>
                  <a:lnTo>
                    <a:pt x="14" y="7835"/>
                  </a:lnTo>
                  <a:lnTo>
                    <a:pt x="42" y="7930"/>
                  </a:lnTo>
                  <a:lnTo>
                    <a:pt x="96" y="8026"/>
                  </a:lnTo>
                  <a:lnTo>
                    <a:pt x="164" y="8107"/>
                  </a:lnTo>
                  <a:lnTo>
                    <a:pt x="4762" y="12705"/>
                  </a:lnTo>
                  <a:lnTo>
                    <a:pt x="4762" y="34428"/>
                  </a:lnTo>
                  <a:lnTo>
                    <a:pt x="4775" y="34537"/>
                  </a:lnTo>
                  <a:lnTo>
                    <a:pt x="4802" y="34646"/>
                  </a:lnTo>
                  <a:lnTo>
                    <a:pt x="4857" y="34727"/>
                  </a:lnTo>
                  <a:lnTo>
                    <a:pt x="4911" y="34809"/>
                  </a:lnTo>
                  <a:lnTo>
                    <a:pt x="4993" y="34877"/>
                  </a:lnTo>
                  <a:lnTo>
                    <a:pt x="5088" y="34918"/>
                  </a:lnTo>
                  <a:lnTo>
                    <a:pt x="5183" y="34959"/>
                  </a:lnTo>
                  <a:lnTo>
                    <a:pt x="5401" y="34959"/>
                  </a:lnTo>
                  <a:lnTo>
                    <a:pt x="5496" y="34918"/>
                  </a:lnTo>
                  <a:lnTo>
                    <a:pt x="5591" y="34877"/>
                  </a:lnTo>
                  <a:lnTo>
                    <a:pt x="5673" y="34809"/>
                  </a:lnTo>
                  <a:lnTo>
                    <a:pt x="5727" y="34727"/>
                  </a:lnTo>
                  <a:lnTo>
                    <a:pt x="5782" y="34646"/>
                  </a:lnTo>
                  <a:lnTo>
                    <a:pt x="5809" y="34537"/>
                  </a:lnTo>
                  <a:lnTo>
                    <a:pt x="5823" y="34428"/>
                  </a:lnTo>
                  <a:lnTo>
                    <a:pt x="5823" y="12487"/>
                  </a:lnTo>
                  <a:lnTo>
                    <a:pt x="5809" y="12392"/>
                  </a:lnTo>
                  <a:lnTo>
                    <a:pt x="5782" y="12283"/>
                  </a:lnTo>
                  <a:lnTo>
                    <a:pt x="5727" y="12202"/>
                  </a:lnTo>
                  <a:lnTo>
                    <a:pt x="5673" y="12120"/>
                  </a:lnTo>
                  <a:lnTo>
                    <a:pt x="1062" y="7509"/>
                  </a:lnTo>
                  <a:lnTo>
                    <a:pt x="1062" y="531"/>
                  </a:lnTo>
                  <a:lnTo>
                    <a:pt x="1048" y="422"/>
                  </a:lnTo>
                  <a:lnTo>
                    <a:pt x="1021" y="327"/>
                  </a:lnTo>
                  <a:lnTo>
                    <a:pt x="967" y="231"/>
                  </a:lnTo>
                  <a:lnTo>
                    <a:pt x="912" y="150"/>
                  </a:lnTo>
                  <a:lnTo>
                    <a:pt x="831" y="95"/>
                  </a:lnTo>
                  <a:lnTo>
                    <a:pt x="735" y="41"/>
                  </a:lnTo>
                  <a:lnTo>
                    <a:pt x="640" y="14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2"/>
            <p:cNvSpPr/>
            <p:nvPr/>
          </p:nvSpPr>
          <p:spPr>
            <a:xfrm>
              <a:off x="2097995" y="3230077"/>
              <a:ext cx="167842" cy="1103852"/>
            </a:xfrm>
            <a:custGeom>
              <a:avLst/>
              <a:gdLst/>
              <a:ahLst/>
              <a:cxnLst/>
              <a:rect l="l" t="t" r="r" b="b"/>
              <a:pathLst>
                <a:path w="4749" h="31233" extrusionOk="0">
                  <a:moveTo>
                    <a:pt x="4041" y="1"/>
                  </a:moveTo>
                  <a:lnTo>
                    <a:pt x="3932" y="14"/>
                  </a:lnTo>
                  <a:lnTo>
                    <a:pt x="3823" y="42"/>
                  </a:lnTo>
                  <a:lnTo>
                    <a:pt x="3742" y="96"/>
                  </a:lnTo>
                  <a:lnTo>
                    <a:pt x="3660" y="150"/>
                  </a:lnTo>
                  <a:lnTo>
                    <a:pt x="3592" y="232"/>
                  </a:lnTo>
                  <a:lnTo>
                    <a:pt x="3551" y="327"/>
                  </a:lnTo>
                  <a:lnTo>
                    <a:pt x="3510" y="422"/>
                  </a:lnTo>
                  <a:lnTo>
                    <a:pt x="3510" y="531"/>
                  </a:lnTo>
                  <a:lnTo>
                    <a:pt x="3510" y="6856"/>
                  </a:lnTo>
                  <a:lnTo>
                    <a:pt x="151" y="10203"/>
                  </a:lnTo>
                  <a:lnTo>
                    <a:pt x="96" y="10284"/>
                  </a:lnTo>
                  <a:lnTo>
                    <a:pt x="42" y="10379"/>
                  </a:lnTo>
                  <a:lnTo>
                    <a:pt x="15" y="10475"/>
                  </a:lnTo>
                  <a:lnTo>
                    <a:pt x="1" y="10570"/>
                  </a:lnTo>
                  <a:lnTo>
                    <a:pt x="1" y="20731"/>
                  </a:lnTo>
                  <a:lnTo>
                    <a:pt x="15" y="20826"/>
                  </a:lnTo>
                  <a:lnTo>
                    <a:pt x="42" y="20921"/>
                  </a:lnTo>
                  <a:lnTo>
                    <a:pt x="96" y="21017"/>
                  </a:lnTo>
                  <a:lnTo>
                    <a:pt x="151" y="21098"/>
                  </a:lnTo>
                  <a:lnTo>
                    <a:pt x="3701" y="24635"/>
                  </a:lnTo>
                  <a:lnTo>
                    <a:pt x="3701" y="30702"/>
                  </a:lnTo>
                  <a:lnTo>
                    <a:pt x="3701" y="30810"/>
                  </a:lnTo>
                  <a:lnTo>
                    <a:pt x="3742" y="30919"/>
                  </a:lnTo>
                  <a:lnTo>
                    <a:pt x="3783" y="31001"/>
                  </a:lnTo>
                  <a:lnTo>
                    <a:pt x="3851" y="31082"/>
                  </a:lnTo>
                  <a:lnTo>
                    <a:pt x="3932" y="31151"/>
                  </a:lnTo>
                  <a:lnTo>
                    <a:pt x="4014" y="31191"/>
                  </a:lnTo>
                  <a:lnTo>
                    <a:pt x="4123" y="31232"/>
                  </a:lnTo>
                  <a:lnTo>
                    <a:pt x="4327" y="31232"/>
                  </a:lnTo>
                  <a:lnTo>
                    <a:pt x="4435" y="31191"/>
                  </a:lnTo>
                  <a:lnTo>
                    <a:pt x="4517" y="31151"/>
                  </a:lnTo>
                  <a:lnTo>
                    <a:pt x="4599" y="31082"/>
                  </a:lnTo>
                  <a:lnTo>
                    <a:pt x="4667" y="31001"/>
                  </a:lnTo>
                  <a:lnTo>
                    <a:pt x="4707" y="30919"/>
                  </a:lnTo>
                  <a:lnTo>
                    <a:pt x="4748" y="30810"/>
                  </a:lnTo>
                  <a:lnTo>
                    <a:pt x="4748" y="30702"/>
                  </a:lnTo>
                  <a:lnTo>
                    <a:pt x="4748" y="24417"/>
                  </a:lnTo>
                  <a:lnTo>
                    <a:pt x="4748" y="24308"/>
                  </a:lnTo>
                  <a:lnTo>
                    <a:pt x="4721" y="24213"/>
                  </a:lnTo>
                  <a:lnTo>
                    <a:pt x="4667" y="24118"/>
                  </a:lnTo>
                  <a:lnTo>
                    <a:pt x="4599" y="24050"/>
                  </a:lnTo>
                  <a:lnTo>
                    <a:pt x="1062" y="20500"/>
                  </a:lnTo>
                  <a:lnTo>
                    <a:pt x="1062" y="10801"/>
                  </a:lnTo>
                  <a:lnTo>
                    <a:pt x="4408" y="7441"/>
                  </a:lnTo>
                  <a:lnTo>
                    <a:pt x="4476" y="7360"/>
                  </a:lnTo>
                  <a:lnTo>
                    <a:pt x="4531" y="7278"/>
                  </a:lnTo>
                  <a:lnTo>
                    <a:pt x="4558" y="7183"/>
                  </a:lnTo>
                  <a:lnTo>
                    <a:pt x="4558" y="7074"/>
                  </a:lnTo>
                  <a:lnTo>
                    <a:pt x="4558" y="531"/>
                  </a:lnTo>
                  <a:lnTo>
                    <a:pt x="4558" y="422"/>
                  </a:lnTo>
                  <a:lnTo>
                    <a:pt x="4517" y="327"/>
                  </a:lnTo>
                  <a:lnTo>
                    <a:pt x="4476" y="232"/>
                  </a:lnTo>
                  <a:lnTo>
                    <a:pt x="4408" y="150"/>
                  </a:lnTo>
                  <a:lnTo>
                    <a:pt x="4327" y="96"/>
                  </a:lnTo>
                  <a:lnTo>
                    <a:pt x="4245" y="42"/>
                  </a:lnTo>
                  <a:lnTo>
                    <a:pt x="4136" y="14"/>
                  </a:lnTo>
                  <a:lnTo>
                    <a:pt x="4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2"/>
            <p:cNvSpPr/>
            <p:nvPr/>
          </p:nvSpPr>
          <p:spPr>
            <a:xfrm>
              <a:off x="2493659" y="3432946"/>
              <a:ext cx="163989" cy="913003"/>
            </a:xfrm>
            <a:custGeom>
              <a:avLst/>
              <a:gdLst/>
              <a:ahLst/>
              <a:cxnLst/>
              <a:rect l="l" t="t" r="r" b="b"/>
              <a:pathLst>
                <a:path w="4640" h="25833" extrusionOk="0">
                  <a:moveTo>
                    <a:pt x="599" y="1"/>
                  </a:moveTo>
                  <a:lnTo>
                    <a:pt x="504" y="42"/>
                  </a:lnTo>
                  <a:lnTo>
                    <a:pt x="423" y="83"/>
                  </a:lnTo>
                  <a:lnTo>
                    <a:pt x="341" y="151"/>
                  </a:lnTo>
                  <a:lnTo>
                    <a:pt x="273" y="232"/>
                  </a:lnTo>
                  <a:lnTo>
                    <a:pt x="219" y="314"/>
                  </a:lnTo>
                  <a:lnTo>
                    <a:pt x="191" y="423"/>
                  </a:lnTo>
                  <a:lnTo>
                    <a:pt x="178" y="531"/>
                  </a:lnTo>
                  <a:lnTo>
                    <a:pt x="178" y="9577"/>
                  </a:lnTo>
                  <a:lnTo>
                    <a:pt x="191" y="9672"/>
                  </a:lnTo>
                  <a:lnTo>
                    <a:pt x="219" y="9768"/>
                  </a:lnTo>
                  <a:lnTo>
                    <a:pt x="273" y="9863"/>
                  </a:lnTo>
                  <a:lnTo>
                    <a:pt x="341" y="9944"/>
                  </a:lnTo>
                  <a:lnTo>
                    <a:pt x="3578" y="13182"/>
                  </a:lnTo>
                  <a:lnTo>
                    <a:pt x="3578" y="18473"/>
                  </a:lnTo>
                  <a:lnTo>
                    <a:pt x="151" y="21901"/>
                  </a:lnTo>
                  <a:lnTo>
                    <a:pt x="83" y="21983"/>
                  </a:lnTo>
                  <a:lnTo>
                    <a:pt x="42" y="22064"/>
                  </a:lnTo>
                  <a:lnTo>
                    <a:pt x="1" y="22173"/>
                  </a:lnTo>
                  <a:lnTo>
                    <a:pt x="1" y="22268"/>
                  </a:lnTo>
                  <a:lnTo>
                    <a:pt x="1" y="25302"/>
                  </a:lnTo>
                  <a:lnTo>
                    <a:pt x="1" y="25411"/>
                  </a:lnTo>
                  <a:lnTo>
                    <a:pt x="42" y="25506"/>
                  </a:lnTo>
                  <a:lnTo>
                    <a:pt x="83" y="25601"/>
                  </a:lnTo>
                  <a:lnTo>
                    <a:pt x="151" y="25669"/>
                  </a:lnTo>
                  <a:lnTo>
                    <a:pt x="232" y="25737"/>
                  </a:lnTo>
                  <a:lnTo>
                    <a:pt x="314" y="25791"/>
                  </a:lnTo>
                  <a:lnTo>
                    <a:pt x="423" y="25819"/>
                  </a:lnTo>
                  <a:lnTo>
                    <a:pt x="531" y="25832"/>
                  </a:lnTo>
                  <a:lnTo>
                    <a:pt x="627" y="25819"/>
                  </a:lnTo>
                  <a:lnTo>
                    <a:pt x="735" y="25791"/>
                  </a:lnTo>
                  <a:lnTo>
                    <a:pt x="817" y="25737"/>
                  </a:lnTo>
                  <a:lnTo>
                    <a:pt x="899" y="25669"/>
                  </a:lnTo>
                  <a:lnTo>
                    <a:pt x="967" y="25601"/>
                  </a:lnTo>
                  <a:lnTo>
                    <a:pt x="1021" y="25506"/>
                  </a:lnTo>
                  <a:lnTo>
                    <a:pt x="1048" y="25411"/>
                  </a:lnTo>
                  <a:lnTo>
                    <a:pt x="1062" y="25302"/>
                  </a:lnTo>
                  <a:lnTo>
                    <a:pt x="1062" y="22486"/>
                  </a:lnTo>
                  <a:lnTo>
                    <a:pt x="4476" y="19072"/>
                  </a:lnTo>
                  <a:lnTo>
                    <a:pt x="4544" y="18990"/>
                  </a:lnTo>
                  <a:lnTo>
                    <a:pt x="4599" y="18895"/>
                  </a:lnTo>
                  <a:lnTo>
                    <a:pt x="4626" y="18800"/>
                  </a:lnTo>
                  <a:lnTo>
                    <a:pt x="4639" y="18691"/>
                  </a:lnTo>
                  <a:lnTo>
                    <a:pt x="4639" y="12964"/>
                  </a:lnTo>
                  <a:lnTo>
                    <a:pt x="4626" y="12855"/>
                  </a:lnTo>
                  <a:lnTo>
                    <a:pt x="4599" y="12760"/>
                  </a:lnTo>
                  <a:lnTo>
                    <a:pt x="4544" y="12665"/>
                  </a:lnTo>
                  <a:lnTo>
                    <a:pt x="4476" y="12597"/>
                  </a:lnTo>
                  <a:lnTo>
                    <a:pt x="1239" y="9346"/>
                  </a:lnTo>
                  <a:lnTo>
                    <a:pt x="1239" y="531"/>
                  </a:lnTo>
                  <a:lnTo>
                    <a:pt x="1225" y="423"/>
                  </a:lnTo>
                  <a:lnTo>
                    <a:pt x="1198" y="314"/>
                  </a:lnTo>
                  <a:lnTo>
                    <a:pt x="1157" y="232"/>
                  </a:lnTo>
                  <a:lnTo>
                    <a:pt x="1089" y="151"/>
                  </a:lnTo>
                  <a:lnTo>
                    <a:pt x="1008" y="83"/>
                  </a:lnTo>
                  <a:lnTo>
                    <a:pt x="912" y="42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2"/>
            <p:cNvSpPr/>
            <p:nvPr/>
          </p:nvSpPr>
          <p:spPr>
            <a:xfrm>
              <a:off x="2641251" y="3274786"/>
              <a:ext cx="118786" cy="1009134"/>
            </a:xfrm>
            <a:custGeom>
              <a:avLst/>
              <a:gdLst/>
              <a:ahLst/>
              <a:cxnLst/>
              <a:rect l="l" t="t" r="r" b="b"/>
              <a:pathLst>
                <a:path w="3361" h="28553" extrusionOk="0">
                  <a:moveTo>
                    <a:pt x="2545" y="1"/>
                  </a:moveTo>
                  <a:lnTo>
                    <a:pt x="2449" y="14"/>
                  </a:lnTo>
                  <a:lnTo>
                    <a:pt x="2341" y="42"/>
                  </a:lnTo>
                  <a:lnTo>
                    <a:pt x="2259" y="96"/>
                  </a:lnTo>
                  <a:lnTo>
                    <a:pt x="2177" y="150"/>
                  </a:lnTo>
                  <a:lnTo>
                    <a:pt x="2109" y="232"/>
                  </a:lnTo>
                  <a:lnTo>
                    <a:pt x="2069" y="327"/>
                  </a:lnTo>
                  <a:lnTo>
                    <a:pt x="2028" y="422"/>
                  </a:lnTo>
                  <a:lnTo>
                    <a:pt x="2028" y="531"/>
                  </a:lnTo>
                  <a:lnTo>
                    <a:pt x="2028" y="7441"/>
                  </a:lnTo>
                  <a:lnTo>
                    <a:pt x="151" y="9318"/>
                  </a:lnTo>
                  <a:lnTo>
                    <a:pt x="83" y="9400"/>
                  </a:lnTo>
                  <a:lnTo>
                    <a:pt x="42" y="9482"/>
                  </a:lnTo>
                  <a:lnTo>
                    <a:pt x="15" y="9591"/>
                  </a:lnTo>
                  <a:lnTo>
                    <a:pt x="1" y="9686"/>
                  </a:lnTo>
                  <a:lnTo>
                    <a:pt x="1" y="12284"/>
                  </a:lnTo>
                  <a:lnTo>
                    <a:pt x="15" y="12379"/>
                  </a:lnTo>
                  <a:lnTo>
                    <a:pt x="42" y="12488"/>
                  </a:lnTo>
                  <a:lnTo>
                    <a:pt x="83" y="12569"/>
                  </a:lnTo>
                  <a:lnTo>
                    <a:pt x="151" y="12651"/>
                  </a:lnTo>
                  <a:lnTo>
                    <a:pt x="2300" y="14800"/>
                  </a:lnTo>
                  <a:lnTo>
                    <a:pt x="2300" y="28022"/>
                  </a:lnTo>
                  <a:lnTo>
                    <a:pt x="2313" y="28131"/>
                  </a:lnTo>
                  <a:lnTo>
                    <a:pt x="2341" y="28240"/>
                  </a:lnTo>
                  <a:lnTo>
                    <a:pt x="2395" y="28321"/>
                  </a:lnTo>
                  <a:lnTo>
                    <a:pt x="2463" y="28403"/>
                  </a:lnTo>
                  <a:lnTo>
                    <a:pt x="2545" y="28471"/>
                  </a:lnTo>
                  <a:lnTo>
                    <a:pt x="2626" y="28512"/>
                  </a:lnTo>
                  <a:lnTo>
                    <a:pt x="2721" y="28552"/>
                  </a:lnTo>
                  <a:lnTo>
                    <a:pt x="2939" y="28552"/>
                  </a:lnTo>
                  <a:lnTo>
                    <a:pt x="3034" y="28512"/>
                  </a:lnTo>
                  <a:lnTo>
                    <a:pt x="3130" y="28471"/>
                  </a:lnTo>
                  <a:lnTo>
                    <a:pt x="3211" y="28403"/>
                  </a:lnTo>
                  <a:lnTo>
                    <a:pt x="3279" y="28321"/>
                  </a:lnTo>
                  <a:lnTo>
                    <a:pt x="3320" y="28240"/>
                  </a:lnTo>
                  <a:lnTo>
                    <a:pt x="3347" y="28131"/>
                  </a:lnTo>
                  <a:lnTo>
                    <a:pt x="3361" y="28022"/>
                  </a:lnTo>
                  <a:lnTo>
                    <a:pt x="3361" y="14583"/>
                  </a:lnTo>
                  <a:lnTo>
                    <a:pt x="3361" y="14487"/>
                  </a:lnTo>
                  <a:lnTo>
                    <a:pt x="3320" y="14379"/>
                  </a:lnTo>
                  <a:lnTo>
                    <a:pt x="3279" y="14297"/>
                  </a:lnTo>
                  <a:lnTo>
                    <a:pt x="3211" y="14215"/>
                  </a:lnTo>
                  <a:lnTo>
                    <a:pt x="1062" y="12066"/>
                  </a:lnTo>
                  <a:lnTo>
                    <a:pt x="1062" y="9903"/>
                  </a:lnTo>
                  <a:lnTo>
                    <a:pt x="2925" y="8040"/>
                  </a:lnTo>
                  <a:lnTo>
                    <a:pt x="2994" y="7958"/>
                  </a:lnTo>
                  <a:lnTo>
                    <a:pt x="3034" y="7877"/>
                  </a:lnTo>
                  <a:lnTo>
                    <a:pt x="3075" y="7768"/>
                  </a:lnTo>
                  <a:lnTo>
                    <a:pt x="3075" y="7673"/>
                  </a:lnTo>
                  <a:lnTo>
                    <a:pt x="3075" y="531"/>
                  </a:lnTo>
                  <a:lnTo>
                    <a:pt x="3075" y="422"/>
                  </a:lnTo>
                  <a:lnTo>
                    <a:pt x="3034" y="327"/>
                  </a:lnTo>
                  <a:lnTo>
                    <a:pt x="2994" y="232"/>
                  </a:lnTo>
                  <a:lnTo>
                    <a:pt x="2925" y="150"/>
                  </a:lnTo>
                  <a:lnTo>
                    <a:pt x="2844" y="96"/>
                  </a:lnTo>
                  <a:lnTo>
                    <a:pt x="2762" y="42"/>
                  </a:lnTo>
                  <a:lnTo>
                    <a:pt x="2653" y="14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2"/>
            <p:cNvSpPr/>
            <p:nvPr/>
          </p:nvSpPr>
          <p:spPr>
            <a:xfrm>
              <a:off x="1060539" y="3002222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41"/>
                  </a:lnTo>
                  <a:lnTo>
                    <a:pt x="1660" y="109"/>
                  </a:lnTo>
                  <a:lnTo>
                    <a:pt x="1442" y="177"/>
                  </a:lnTo>
                  <a:lnTo>
                    <a:pt x="1238" y="286"/>
                  </a:lnTo>
                  <a:lnTo>
                    <a:pt x="1048" y="395"/>
                  </a:lnTo>
                  <a:lnTo>
                    <a:pt x="858" y="531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34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77"/>
                  </a:lnTo>
                  <a:lnTo>
                    <a:pt x="14" y="2122"/>
                  </a:lnTo>
                  <a:lnTo>
                    <a:pt x="1" y="2353"/>
                  </a:lnTo>
                  <a:lnTo>
                    <a:pt x="14" y="2598"/>
                  </a:lnTo>
                  <a:lnTo>
                    <a:pt x="55" y="2829"/>
                  </a:lnTo>
                  <a:lnTo>
                    <a:pt x="109" y="3061"/>
                  </a:lnTo>
                  <a:lnTo>
                    <a:pt x="191" y="3278"/>
                  </a:lnTo>
                  <a:lnTo>
                    <a:pt x="286" y="3482"/>
                  </a:lnTo>
                  <a:lnTo>
                    <a:pt x="409" y="3673"/>
                  </a:lnTo>
                  <a:lnTo>
                    <a:pt x="545" y="3863"/>
                  </a:lnTo>
                  <a:lnTo>
                    <a:pt x="694" y="4026"/>
                  </a:lnTo>
                  <a:lnTo>
                    <a:pt x="858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1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0"/>
                  </a:lnTo>
                  <a:lnTo>
                    <a:pt x="2612" y="4707"/>
                  </a:lnTo>
                  <a:lnTo>
                    <a:pt x="2843" y="4666"/>
                  </a:lnTo>
                  <a:lnTo>
                    <a:pt x="3061" y="4611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6"/>
                  </a:lnTo>
                  <a:lnTo>
                    <a:pt x="4190" y="3863"/>
                  </a:lnTo>
                  <a:lnTo>
                    <a:pt x="4326" y="3673"/>
                  </a:lnTo>
                  <a:lnTo>
                    <a:pt x="4435" y="3482"/>
                  </a:lnTo>
                  <a:lnTo>
                    <a:pt x="4544" y="3278"/>
                  </a:lnTo>
                  <a:lnTo>
                    <a:pt x="4612" y="3061"/>
                  </a:lnTo>
                  <a:lnTo>
                    <a:pt x="4680" y="2829"/>
                  </a:lnTo>
                  <a:lnTo>
                    <a:pt x="4707" y="2598"/>
                  </a:lnTo>
                  <a:lnTo>
                    <a:pt x="4721" y="2353"/>
                  </a:lnTo>
                  <a:lnTo>
                    <a:pt x="4707" y="2122"/>
                  </a:lnTo>
                  <a:lnTo>
                    <a:pt x="4680" y="1877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34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31"/>
                  </a:lnTo>
                  <a:lnTo>
                    <a:pt x="3687" y="395"/>
                  </a:lnTo>
                  <a:lnTo>
                    <a:pt x="3483" y="286"/>
                  </a:lnTo>
                  <a:lnTo>
                    <a:pt x="3279" y="177"/>
                  </a:lnTo>
                  <a:lnTo>
                    <a:pt x="3061" y="109"/>
                  </a:lnTo>
                  <a:lnTo>
                    <a:pt x="2843" y="41"/>
                  </a:lnTo>
                  <a:lnTo>
                    <a:pt x="2612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1493702" y="3526711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0"/>
                  </a:moveTo>
                  <a:lnTo>
                    <a:pt x="2123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5" y="857"/>
                  </a:lnTo>
                  <a:lnTo>
                    <a:pt x="409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1" y="2354"/>
                  </a:lnTo>
                  <a:lnTo>
                    <a:pt x="14" y="2599"/>
                  </a:lnTo>
                  <a:lnTo>
                    <a:pt x="55" y="2830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9" y="3673"/>
                  </a:lnTo>
                  <a:lnTo>
                    <a:pt x="545" y="3864"/>
                  </a:lnTo>
                  <a:lnTo>
                    <a:pt x="694" y="4027"/>
                  </a:lnTo>
                  <a:lnTo>
                    <a:pt x="857" y="4176"/>
                  </a:lnTo>
                  <a:lnTo>
                    <a:pt x="1048" y="4312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66"/>
                  </a:lnTo>
                  <a:lnTo>
                    <a:pt x="2123" y="4707"/>
                  </a:lnTo>
                  <a:lnTo>
                    <a:pt x="2367" y="4721"/>
                  </a:lnTo>
                  <a:lnTo>
                    <a:pt x="2599" y="4707"/>
                  </a:lnTo>
                  <a:lnTo>
                    <a:pt x="2843" y="4666"/>
                  </a:lnTo>
                  <a:lnTo>
                    <a:pt x="3061" y="4612"/>
                  </a:lnTo>
                  <a:lnTo>
                    <a:pt x="3279" y="4530"/>
                  </a:lnTo>
                  <a:lnTo>
                    <a:pt x="3483" y="4435"/>
                  </a:lnTo>
                  <a:lnTo>
                    <a:pt x="3687" y="4312"/>
                  </a:lnTo>
                  <a:lnTo>
                    <a:pt x="3864" y="4176"/>
                  </a:lnTo>
                  <a:lnTo>
                    <a:pt x="4027" y="4027"/>
                  </a:lnTo>
                  <a:lnTo>
                    <a:pt x="4190" y="3864"/>
                  </a:lnTo>
                  <a:lnTo>
                    <a:pt x="4326" y="3673"/>
                  </a:lnTo>
                  <a:lnTo>
                    <a:pt x="4435" y="3483"/>
                  </a:lnTo>
                  <a:lnTo>
                    <a:pt x="4544" y="3279"/>
                  </a:lnTo>
                  <a:lnTo>
                    <a:pt x="4612" y="3061"/>
                  </a:lnTo>
                  <a:lnTo>
                    <a:pt x="4680" y="2830"/>
                  </a:lnTo>
                  <a:lnTo>
                    <a:pt x="4707" y="2599"/>
                  </a:lnTo>
                  <a:lnTo>
                    <a:pt x="4721" y="2354"/>
                  </a:lnTo>
                  <a:lnTo>
                    <a:pt x="4707" y="2122"/>
                  </a:lnTo>
                  <a:lnTo>
                    <a:pt x="4680" y="1891"/>
                  </a:lnTo>
                  <a:lnTo>
                    <a:pt x="4612" y="1660"/>
                  </a:lnTo>
                  <a:lnTo>
                    <a:pt x="4544" y="1442"/>
                  </a:lnTo>
                  <a:lnTo>
                    <a:pt x="4435" y="1238"/>
                  </a:lnTo>
                  <a:lnTo>
                    <a:pt x="4326" y="1048"/>
                  </a:lnTo>
                  <a:lnTo>
                    <a:pt x="4190" y="857"/>
                  </a:lnTo>
                  <a:lnTo>
                    <a:pt x="4027" y="694"/>
                  </a:lnTo>
                  <a:lnTo>
                    <a:pt x="3864" y="545"/>
                  </a:lnTo>
                  <a:lnTo>
                    <a:pt x="3687" y="409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9" y="14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1624932" y="2946644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1"/>
                  </a:moveTo>
                  <a:lnTo>
                    <a:pt x="2108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24" y="286"/>
                  </a:lnTo>
                  <a:lnTo>
                    <a:pt x="1034" y="409"/>
                  </a:lnTo>
                  <a:lnTo>
                    <a:pt x="857" y="545"/>
                  </a:lnTo>
                  <a:lnTo>
                    <a:pt x="680" y="694"/>
                  </a:lnTo>
                  <a:lnTo>
                    <a:pt x="531" y="858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95" y="1660"/>
                  </a:lnTo>
                  <a:lnTo>
                    <a:pt x="41" y="1891"/>
                  </a:lnTo>
                  <a:lnTo>
                    <a:pt x="14" y="2123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4"/>
                  </a:lnTo>
                  <a:lnTo>
                    <a:pt x="95" y="3061"/>
                  </a:lnTo>
                  <a:lnTo>
                    <a:pt x="177" y="3279"/>
                  </a:lnTo>
                  <a:lnTo>
                    <a:pt x="286" y="3483"/>
                  </a:lnTo>
                  <a:lnTo>
                    <a:pt x="394" y="3687"/>
                  </a:lnTo>
                  <a:lnTo>
                    <a:pt x="531" y="3864"/>
                  </a:lnTo>
                  <a:lnTo>
                    <a:pt x="680" y="4027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24" y="4435"/>
                  </a:lnTo>
                  <a:lnTo>
                    <a:pt x="1442" y="4544"/>
                  </a:lnTo>
                  <a:lnTo>
                    <a:pt x="1660" y="4612"/>
                  </a:lnTo>
                  <a:lnTo>
                    <a:pt x="1877" y="4680"/>
                  </a:lnTo>
                  <a:lnTo>
                    <a:pt x="2108" y="4707"/>
                  </a:lnTo>
                  <a:lnTo>
                    <a:pt x="2353" y="4721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12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50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4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50" y="545"/>
                  </a:lnTo>
                  <a:lnTo>
                    <a:pt x="3673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2157159" y="3143063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67" y="1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48" y="409"/>
                  </a:lnTo>
                  <a:lnTo>
                    <a:pt x="857" y="545"/>
                  </a:lnTo>
                  <a:lnTo>
                    <a:pt x="694" y="694"/>
                  </a:lnTo>
                  <a:lnTo>
                    <a:pt x="544" y="858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3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3"/>
                  </a:lnTo>
                  <a:lnTo>
                    <a:pt x="0" y="2368"/>
                  </a:lnTo>
                  <a:lnTo>
                    <a:pt x="14" y="2599"/>
                  </a:lnTo>
                  <a:lnTo>
                    <a:pt x="55" y="2844"/>
                  </a:lnTo>
                  <a:lnTo>
                    <a:pt x="109" y="3061"/>
                  </a:lnTo>
                  <a:lnTo>
                    <a:pt x="191" y="3279"/>
                  </a:lnTo>
                  <a:lnTo>
                    <a:pt x="286" y="3483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27"/>
                  </a:lnTo>
                  <a:lnTo>
                    <a:pt x="857" y="4190"/>
                  </a:lnTo>
                  <a:lnTo>
                    <a:pt x="1048" y="4326"/>
                  </a:lnTo>
                  <a:lnTo>
                    <a:pt x="1238" y="4435"/>
                  </a:lnTo>
                  <a:lnTo>
                    <a:pt x="1442" y="4530"/>
                  </a:lnTo>
                  <a:lnTo>
                    <a:pt x="1660" y="4612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67" y="4721"/>
                  </a:lnTo>
                  <a:lnTo>
                    <a:pt x="2598" y="4707"/>
                  </a:lnTo>
                  <a:lnTo>
                    <a:pt x="2843" y="4680"/>
                  </a:lnTo>
                  <a:lnTo>
                    <a:pt x="3061" y="4612"/>
                  </a:lnTo>
                  <a:lnTo>
                    <a:pt x="3278" y="4530"/>
                  </a:lnTo>
                  <a:lnTo>
                    <a:pt x="3482" y="4435"/>
                  </a:lnTo>
                  <a:lnTo>
                    <a:pt x="3686" y="4326"/>
                  </a:lnTo>
                  <a:lnTo>
                    <a:pt x="3863" y="4190"/>
                  </a:lnTo>
                  <a:lnTo>
                    <a:pt x="4026" y="4027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83"/>
                  </a:lnTo>
                  <a:lnTo>
                    <a:pt x="4530" y="3279"/>
                  </a:lnTo>
                  <a:lnTo>
                    <a:pt x="4611" y="3061"/>
                  </a:lnTo>
                  <a:lnTo>
                    <a:pt x="4666" y="2844"/>
                  </a:lnTo>
                  <a:lnTo>
                    <a:pt x="4707" y="2599"/>
                  </a:lnTo>
                  <a:lnTo>
                    <a:pt x="4720" y="2368"/>
                  </a:lnTo>
                  <a:lnTo>
                    <a:pt x="4707" y="2123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3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58"/>
                  </a:lnTo>
                  <a:lnTo>
                    <a:pt x="4026" y="694"/>
                  </a:lnTo>
                  <a:lnTo>
                    <a:pt x="3863" y="545"/>
                  </a:lnTo>
                  <a:lnTo>
                    <a:pt x="3686" y="409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43" y="55"/>
                  </a:lnTo>
                  <a:lnTo>
                    <a:pt x="2598" y="14"/>
                  </a:lnTo>
                  <a:lnTo>
                    <a:pt x="236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2435520" y="3343069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3" y="0"/>
                  </a:moveTo>
                  <a:lnTo>
                    <a:pt x="2122" y="14"/>
                  </a:lnTo>
                  <a:lnTo>
                    <a:pt x="1877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31" y="871"/>
                  </a:lnTo>
                  <a:lnTo>
                    <a:pt x="394" y="1048"/>
                  </a:lnTo>
                  <a:lnTo>
                    <a:pt x="286" y="1238"/>
                  </a:lnTo>
                  <a:lnTo>
                    <a:pt x="177" y="1442"/>
                  </a:lnTo>
                  <a:lnTo>
                    <a:pt x="109" y="1660"/>
                  </a:lnTo>
                  <a:lnTo>
                    <a:pt x="41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41" y="2843"/>
                  </a:lnTo>
                  <a:lnTo>
                    <a:pt x="109" y="3074"/>
                  </a:lnTo>
                  <a:lnTo>
                    <a:pt x="177" y="3279"/>
                  </a:lnTo>
                  <a:lnTo>
                    <a:pt x="286" y="3496"/>
                  </a:lnTo>
                  <a:lnTo>
                    <a:pt x="394" y="3687"/>
                  </a:lnTo>
                  <a:lnTo>
                    <a:pt x="531" y="3863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77" y="4680"/>
                  </a:lnTo>
                  <a:lnTo>
                    <a:pt x="2122" y="4707"/>
                  </a:lnTo>
                  <a:lnTo>
                    <a:pt x="2353" y="4720"/>
                  </a:lnTo>
                  <a:lnTo>
                    <a:pt x="2598" y="4707"/>
                  </a:lnTo>
                  <a:lnTo>
                    <a:pt x="2829" y="4680"/>
                  </a:lnTo>
                  <a:lnTo>
                    <a:pt x="3061" y="4625"/>
                  </a:lnTo>
                  <a:lnTo>
                    <a:pt x="3278" y="4544"/>
                  </a:lnTo>
                  <a:lnTo>
                    <a:pt x="3482" y="4435"/>
                  </a:lnTo>
                  <a:lnTo>
                    <a:pt x="3673" y="4326"/>
                  </a:lnTo>
                  <a:lnTo>
                    <a:pt x="3863" y="4190"/>
                  </a:lnTo>
                  <a:lnTo>
                    <a:pt x="4026" y="4040"/>
                  </a:lnTo>
                  <a:lnTo>
                    <a:pt x="4176" y="3863"/>
                  </a:lnTo>
                  <a:lnTo>
                    <a:pt x="4312" y="3687"/>
                  </a:lnTo>
                  <a:lnTo>
                    <a:pt x="4434" y="3496"/>
                  </a:lnTo>
                  <a:lnTo>
                    <a:pt x="4530" y="3279"/>
                  </a:lnTo>
                  <a:lnTo>
                    <a:pt x="4611" y="3074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1" y="1660"/>
                  </a:lnTo>
                  <a:lnTo>
                    <a:pt x="4530" y="1442"/>
                  </a:lnTo>
                  <a:lnTo>
                    <a:pt x="4434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6" y="694"/>
                  </a:lnTo>
                  <a:lnTo>
                    <a:pt x="3863" y="544"/>
                  </a:lnTo>
                  <a:lnTo>
                    <a:pt x="3673" y="408"/>
                  </a:lnTo>
                  <a:lnTo>
                    <a:pt x="3482" y="286"/>
                  </a:lnTo>
                  <a:lnTo>
                    <a:pt x="3278" y="191"/>
                  </a:lnTo>
                  <a:lnTo>
                    <a:pt x="3061" y="109"/>
                  </a:lnTo>
                  <a:lnTo>
                    <a:pt x="2829" y="55"/>
                  </a:lnTo>
                  <a:lnTo>
                    <a:pt x="2598" y="14"/>
                  </a:lnTo>
                  <a:lnTo>
                    <a:pt x="235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2"/>
            <p:cNvSpPr/>
            <p:nvPr/>
          </p:nvSpPr>
          <p:spPr>
            <a:xfrm>
              <a:off x="2648002" y="3165188"/>
              <a:ext cx="166852" cy="166852"/>
            </a:xfrm>
            <a:custGeom>
              <a:avLst/>
              <a:gdLst/>
              <a:ahLst/>
              <a:cxnLst/>
              <a:rect l="l" t="t" r="r" b="b"/>
              <a:pathLst>
                <a:path w="4721" h="4721" extrusionOk="0">
                  <a:moveTo>
                    <a:pt x="2354" y="0"/>
                  </a:moveTo>
                  <a:lnTo>
                    <a:pt x="2122" y="14"/>
                  </a:lnTo>
                  <a:lnTo>
                    <a:pt x="1891" y="55"/>
                  </a:lnTo>
                  <a:lnTo>
                    <a:pt x="1660" y="109"/>
                  </a:lnTo>
                  <a:lnTo>
                    <a:pt x="1442" y="191"/>
                  </a:lnTo>
                  <a:lnTo>
                    <a:pt x="1238" y="286"/>
                  </a:lnTo>
                  <a:lnTo>
                    <a:pt x="1034" y="408"/>
                  </a:lnTo>
                  <a:lnTo>
                    <a:pt x="857" y="544"/>
                  </a:lnTo>
                  <a:lnTo>
                    <a:pt x="694" y="694"/>
                  </a:lnTo>
                  <a:lnTo>
                    <a:pt x="544" y="871"/>
                  </a:lnTo>
                  <a:lnTo>
                    <a:pt x="408" y="1048"/>
                  </a:lnTo>
                  <a:lnTo>
                    <a:pt x="286" y="1238"/>
                  </a:lnTo>
                  <a:lnTo>
                    <a:pt x="191" y="1442"/>
                  </a:lnTo>
                  <a:lnTo>
                    <a:pt x="109" y="1660"/>
                  </a:lnTo>
                  <a:lnTo>
                    <a:pt x="55" y="1891"/>
                  </a:lnTo>
                  <a:lnTo>
                    <a:pt x="14" y="2122"/>
                  </a:lnTo>
                  <a:lnTo>
                    <a:pt x="0" y="2367"/>
                  </a:lnTo>
                  <a:lnTo>
                    <a:pt x="14" y="2612"/>
                  </a:lnTo>
                  <a:lnTo>
                    <a:pt x="55" y="2843"/>
                  </a:lnTo>
                  <a:lnTo>
                    <a:pt x="109" y="3075"/>
                  </a:lnTo>
                  <a:lnTo>
                    <a:pt x="191" y="3279"/>
                  </a:lnTo>
                  <a:lnTo>
                    <a:pt x="286" y="3496"/>
                  </a:lnTo>
                  <a:lnTo>
                    <a:pt x="408" y="3687"/>
                  </a:lnTo>
                  <a:lnTo>
                    <a:pt x="544" y="3864"/>
                  </a:lnTo>
                  <a:lnTo>
                    <a:pt x="694" y="4040"/>
                  </a:lnTo>
                  <a:lnTo>
                    <a:pt x="857" y="4190"/>
                  </a:lnTo>
                  <a:lnTo>
                    <a:pt x="1034" y="4326"/>
                  </a:lnTo>
                  <a:lnTo>
                    <a:pt x="1238" y="4435"/>
                  </a:lnTo>
                  <a:lnTo>
                    <a:pt x="1442" y="4544"/>
                  </a:lnTo>
                  <a:lnTo>
                    <a:pt x="1660" y="4625"/>
                  </a:lnTo>
                  <a:lnTo>
                    <a:pt x="1891" y="4680"/>
                  </a:lnTo>
                  <a:lnTo>
                    <a:pt x="2122" y="4707"/>
                  </a:lnTo>
                  <a:lnTo>
                    <a:pt x="2354" y="4720"/>
                  </a:lnTo>
                  <a:lnTo>
                    <a:pt x="2598" y="4707"/>
                  </a:lnTo>
                  <a:lnTo>
                    <a:pt x="2830" y="4680"/>
                  </a:lnTo>
                  <a:lnTo>
                    <a:pt x="3061" y="4625"/>
                  </a:lnTo>
                  <a:lnTo>
                    <a:pt x="3279" y="4544"/>
                  </a:lnTo>
                  <a:lnTo>
                    <a:pt x="3483" y="4435"/>
                  </a:lnTo>
                  <a:lnTo>
                    <a:pt x="3673" y="4326"/>
                  </a:lnTo>
                  <a:lnTo>
                    <a:pt x="3864" y="4190"/>
                  </a:lnTo>
                  <a:lnTo>
                    <a:pt x="4027" y="4040"/>
                  </a:lnTo>
                  <a:lnTo>
                    <a:pt x="4176" y="3864"/>
                  </a:lnTo>
                  <a:lnTo>
                    <a:pt x="4312" y="3687"/>
                  </a:lnTo>
                  <a:lnTo>
                    <a:pt x="4435" y="3496"/>
                  </a:lnTo>
                  <a:lnTo>
                    <a:pt x="4530" y="3279"/>
                  </a:lnTo>
                  <a:lnTo>
                    <a:pt x="4612" y="3075"/>
                  </a:lnTo>
                  <a:lnTo>
                    <a:pt x="4666" y="2843"/>
                  </a:lnTo>
                  <a:lnTo>
                    <a:pt x="4707" y="2612"/>
                  </a:lnTo>
                  <a:lnTo>
                    <a:pt x="4720" y="2367"/>
                  </a:lnTo>
                  <a:lnTo>
                    <a:pt x="4707" y="2122"/>
                  </a:lnTo>
                  <a:lnTo>
                    <a:pt x="4666" y="1891"/>
                  </a:lnTo>
                  <a:lnTo>
                    <a:pt x="4612" y="1660"/>
                  </a:lnTo>
                  <a:lnTo>
                    <a:pt x="4530" y="1442"/>
                  </a:lnTo>
                  <a:lnTo>
                    <a:pt x="4435" y="1238"/>
                  </a:lnTo>
                  <a:lnTo>
                    <a:pt x="4312" y="1048"/>
                  </a:lnTo>
                  <a:lnTo>
                    <a:pt x="4176" y="871"/>
                  </a:lnTo>
                  <a:lnTo>
                    <a:pt x="4027" y="694"/>
                  </a:lnTo>
                  <a:lnTo>
                    <a:pt x="3864" y="544"/>
                  </a:lnTo>
                  <a:lnTo>
                    <a:pt x="3673" y="408"/>
                  </a:lnTo>
                  <a:lnTo>
                    <a:pt x="3483" y="286"/>
                  </a:lnTo>
                  <a:lnTo>
                    <a:pt x="3279" y="191"/>
                  </a:lnTo>
                  <a:lnTo>
                    <a:pt x="3061" y="109"/>
                  </a:lnTo>
                  <a:lnTo>
                    <a:pt x="2830" y="55"/>
                  </a:lnTo>
                  <a:lnTo>
                    <a:pt x="2598" y="14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658160" y="4315141"/>
              <a:ext cx="2634536" cy="317340"/>
            </a:xfrm>
            <a:custGeom>
              <a:avLst/>
              <a:gdLst/>
              <a:ahLst/>
              <a:cxnLst/>
              <a:rect l="l" t="t" r="r" b="b"/>
              <a:pathLst>
                <a:path w="74543" h="8979" extrusionOk="0">
                  <a:moveTo>
                    <a:pt x="2830" y="1"/>
                  </a:moveTo>
                  <a:lnTo>
                    <a:pt x="2544" y="28"/>
                  </a:lnTo>
                  <a:lnTo>
                    <a:pt x="2258" y="69"/>
                  </a:lnTo>
                  <a:lnTo>
                    <a:pt x="1986" y="137"/>
                  </a:lnTo>
                  <a:lnTo>
                    <a:pt x="1728" y="232"/>
                  </a:lnTo>
                  <a:lnTo>
                    <a:pt x="1483" y="354"/>
                  </a:lnTo>
                  <a:lnTo>
                    <a:pt x="1252" y="490"/>
                  </a:lnTo>
                  <a:lnTo>
                    <a:pt x="1034" y="654"/>
                  </a:lnTo>
                  <a:lnTo>
                    <a:pt x="830" y="844"/>
                  </a:lnTo>
                  <a:lnTo>
                    <a:pt x="639" y="1034"/>
                  </a:lnTo>
                  <a:lnTo>
                    <a:pt x="476" y="1252"/>
                  </a:lnTo>
                  <a:lnTo>
                    <a:pt x="340" y="1497"/>
                  </a:lnTo>
                  <a:lnTo>
                    <a:pt x="218" y="1742"/>
                  </a:lnTo>
                  <a:lnTo>
                    <a:pt x="123" y="2000"/>
                  </a:lnTo>
                  <a:lnTo>
                    <a:pt x="55" y="2272"/>
                  </a:lnTo>
                  <a:lnTo>
                    <a:pt x="14" y="2544"/>
                  </a:lnTo>
                  <a:lnTo>
                    <a:pt x="0" y="2844"/>
                  </a:lnTo>
                  <a:lnTo>
                    <a:pt x="0" y="6135"/>
                  </a:lnTo>
                  <a:lnTo>
                    <a:pt x="14" y="6435"/>
                  </a:lnTo>
                  <a:lnTo>
                    <a:pt x="55" y="6707"/>
                  </a:lnTo>
                  <a:lnTo>
                    <a:pt x="123" y="6979"/>
                  </a:lnTo>
                  <a:lnTo>
                    <a:pt x="218" y="7237"/>
                  </a:lnTo>
                  <a:lnTo>
                    <a:pt x="340" y="7482"/>
                  </a:lnTo>
                  <a:lnTo>
                    <a:pt x="476" y="7727"/>
                  </a:lnTo>
                  <a:lnTo>
                    <a:pt x="639" y="7944"/>
                  </a:lnTo>
                  <a:lnTo>
                    <a:pt x="830" y="8135"/>
                  </a:lnTo>
                  <a:lnTo>
                    <a:pt x="1034" y="8325"/>
                  </a:lnTo>
                  <a:lnTo>
                    <a:pt x="1252" y="8489"/>
                  </a:lnTo>
                  <a:lnTo>
                    <a:pt x="1483" y="8625"/>
                  </a:lnTo>
                  <a:lnTo>
                    <a:pt x="1728" y="8747"/>
                  </a:lnTo>
                  <a:lnTo>
                    <a:pt x="1986" y="8842"/>
                  </a:lnTo>
                  <a:lnTo>
                    <a:pt x="2258" y="8910"/>
                  </a:lnTo>
                  <a:lnTo>
                    <a:pt x="2544" y="8951"/>
                  </a:lnTo>
                  <a:lnTo>
                    <a:pt x="2830" y="8978"/>
                  </a:lnTo>
                  <a:lnTo>
                    <a:pt x="71713" y="8978"/>
                  </a:lnTo>
                  <a:lnTo>
                    <a:pt x="72012" y="8951"/>
                  </a:lnTo>
                  <a:lnTo>
                    <a:pt x="72284" y="8910"/>
                  </a:lnTo>
                  <a:lnTo>
                    <a:pt x="72556" y="8842"/>
                  </a:lnTo>
                  <a:lnTo>
                    <a:pt x="72815" y="8747"/>
                  </a:lnTo>
                  <a:lnTo>
                    <a:pt x="73060" y="8625"/>
                  </a:lnTo>
                  <a:lnTo>
                    <a:pt x="73291" y="8489"/>
                  </a:lnTo>
                  <a:lnTo>
                    <a:pt x="73509" y="8325"/>
                  </a:lnTo>
                  <a:lnTo>
                    <a:pt x="73713" y="8135"/>
                  </a:lnTo>
                  <a:lnTo>
                    <a:pt x="73903" y="7944"/>
                  </a:lnTo>
                  <a:lnTo>
                    <a:pt x="74066" y="7727"/>
                  </a:lnTo>
                  <a:lnTo>
                    <a:pt x="74202" y="7482"/>
                  </a:lnTo>
                  <a:lnTo>
                    <a:pt x="74325" y="7237"/>
                  </a:lnTo>
                  <a:lnTo>
                    <a:pt x="74420" y="6979"/>
                  </a:lnTo>
                  <a:lnTo>
                    <a:pt x="74488" y="6707"/>
                  </a:lnTo>
                  <a:lnTo>
                    <a:pt x="74529" y="6435"/>
                  </a:lnTo>
                  <a:lnTo>
                    <a:pt x="74542" y="6135"/>
                  </a:lnTo>
                  <a:lnTo>
                    <a:pt x="74542" y="2844"/>
                  </a:lnTo>
                  <a:lnTo>
                    <a:pt x="74529" y="2544"/>
                  </a:lnTo>
                  <a:lnTo>
                    <a:pt x="74488" y="2272"/>
                  </a:lnTo>
                  <a:lnTo>
                    <a:pt x="74420" y="2000"/>
                  </a:lnTo>
                  <a:lnTo>
                    <a:pt x="74325" y="1742"/>
                  </a:lnTo>
                  <a:lnTo>
                    <a:pt x="74202" y="1497"/>
                  </a:lnTo>
                  <a:lnTo>
                    <a:pt x="74066" y="1252"/>
                  </a:lnTo>
                  <a:lnTo>
                    <a:pt x="73903" y="1034"/>
                  </a:lnTo>
                  <a:lnTo>
                    <a:pt x="73713" y="844"/>
                  </a:lnTo>
                  <a:lnTo>
                    <a:pt x="73509" y="654"/>
                  </a:lnTo>
                  <a:lnTo>
                    <a:pt x="73291" y="490"/>
                  </a:lnTo>
                  <a:lnTo>
                    <a:pt x="73060" y="354"/>
                  </a:lnTo>
                  <a:lnTo>
                    <a:pt x="72815" y="232"/>
                  </a:lnTo>
                  <a:lnTo>
                    <a:pt x="72556" y="137"/>
                  </a:lnTo>
                  <a:lnTo>
                    <a:pt x="72284" y="69"/>
                  </a:lnTo>
                  <a:lnTo>
                    <a:pt x="72012" y="28"/>
                  </a:lnTo>
                  <a:lnTo>
                    <a:pt x="717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2"/>
            <p:cNvSpPr/>
            <p:nvPr/>
          </p:nvSpPr>
          <p:spPr>
            <a:xfrm>
              <a:off x="658160" y="4469483"/>
              <a:ext cx="2634536" cy="163000"/>
            </a:xfrm>
            <a:custGeom>
              <a:avLst/>
              <a:gdLst/>
              <a:ahLst/>
              <a:cxnLst/>
              <a:rect l="l" t="t" r="r" b="b"/>
              <a:pathLst>
                <a:path w="74543" h="4612" extrusionOk="0">
                  <a:moveTo>
                    <a:pt x="0" y="0"/>
                  </a:moveTo>
                  <a:lnTo>
                    <a:pt x="0" y="1768"/>
                  </a:lnTo>
                  <a:lnTo>
                    <a:pt x="14" y="2068"/>
                  </a:lnTo>
                  <a:lnTo>
                    <a:pt x="55" y="2340"/>
                  </a:lnTo>
                  <a:lnTo>
                    <a:pt x="123" y="2612"/>
                  </a:lnTo>
                  <a:lnTo>
                    <a:pt x="218" y="2870"/>
                  </a:lnTo>
                  <a:lnTo>
                    <a:pt x="340" y="3115"/>
                  </a:lnTo>
                  <a:lnTo>
                    <a:pt x="476" y="3360"/>
                  </a:lnTo>
                  <a:lnTo>
                    <a:pt x="639" y="3577"/>
                  </a:lnTo>
                  <a:lnTo>
                    <a:pt x="830" y="3768"/>
                  </a:lnTo>
                  <a:lnTo>
                    <a:pt x="1034" y="3958"/>
                  </a:lnTo>
                  <a:lnTo>
                    <a:pt x="1252" y="4122"/>
                  </a:lnTo>
                  <a:lnTo>
                    <a:pt x="1483" y="4258"/>
                  </a:lnTo>
                  <a:lnTo>
                    <a:pt x="1728" y="4380"/>
                  </a:lnTo>
                  <a:lnTo>
                    <a:pt x="1986" y="4475"/>
                  </a:lnTo>
                  <a:lnTo>
                    <a:pt x="2258" y="4543"/>
                  </a:lnTo>
                  <a:lnTo>
                    <a:pt x="2544" y="4584"/>
                  </a:lnTo>
                  <a:lnTo>
                    <a:pt x="2830" y="4611"/>
                  </a:lnTo>
                  <a:lnTo>
                    <a:pt x="71713" y="4611"/>
                  </a:lnTo>
                  <a:lnTo>
                    <a:pt x="72012" y="4584"/>
                  </a:lnTo>
                  <a:lnTo>
                    <a:pt x="72284" y="4543"/>
                  </a:lnTo>
                  <a:lnTo>
                    <a:pt x="72556" y="4475"/>
                  </a:lnTo>
                  <a:lnTo>
                    <a:pt x="72815" y="4380"/>
                  </a:lnTo>
                  <a:lnTo>
                    <a:pt x="73060" y="4258"/>
                  </a:lnTo>
                  <a:lnTo>
                    <a:pt x="73291" y="4122"/>
                  </a:lnTo>
                  <a:lnTo>
                    <a:pt x="73509" y="3958"/>
                  </a:lnTo>
                  <a:lnTo>
                    <a:pt x="73713" y="3768"/>
                  </a:lnTo>
                  <a:lnTo>
                    <a:pt x="73903" y="3577"/>
                  </a:lnTo>
                  <a:lnTo>
                    <a:pt x="74066" y="3360"/>
                  </a:lnTo>
                  <a:lnTo>
                    <a:pt x="74202" y="3115"/>
                  </a:lnTo>
                  <a:lnTo>
                    <a:pt x="74325" y="2870"/>
                  </a:lnTo>
                  <a:lnTo>
                    <a:pt x="74420" y="2612"/>
                  </a:lnTo>
                  <a:lnTo>
                    <a:pt x="74488" y="2340"/>
                  </a:lnTo>
                  <a:lnTo>
                    <a:pt x="74529" y="2068"/>
                  </a:lnTo>
                  <a:lnTo>
                    <a:pt x="74542" y="1768"/>
                  </a:lnTo>
                  <a:lnTo>
                    <a:pt x="7454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2"/>
            <p:cNvSpPr/>
            <p:nvPr/>
          </p:nvSpPr>
          <p:spPr>
            <a:xfrm>
              <a:off x="883153" y="997005"/>
              <a:ext cx="2198975" cy="3376799"/>
            </a:xfrm>
            <a:custGeom>
              <a:avLst/>
              <a:gdLst/>
              <a:ahLst/>
              <a:cxnLst/>
              <a:rect l="l" t="t" r="r" b="b"/>
              <a:pathLst>
                <a:path w="62219" h="95545" extrusionOk="0">
                  <a:moveTo>
                    <a:pt x="31273" y="3061"/>
                  </a:moveTo>
                  <a:lnTo>
                    <a:pt x="31994" y="3074"/>
                  </a:lnTo>
                  <a:lnTo>
                    <a:pt x="32714" y="3101"/>
                  </a:lnTo>
                  <a:lnTo>
                    <a:pt x="33435" y="3156"/>
                  </a:lnTo>
                  <a:lnTo>
                    <a:pt x="34143" y="3224"/>
                  </a:lnTo>
                  <a:lnTo>
                    <a:pt x="34836" y="3305"/>
                  </a:lnTo>
                  <a:lnTo>
                    <a:pt x="35544" y="3414"/>
                  </a:lnTo>
                  <a:lnTo>
                    <a:pt x="36238" y="3537"/>
                  </a:lnTo>
                  <a:lnTo>
                    <a:pt x="36918" y="3673"/>
                  </a:lnTo>
                  <a:lnTo>
                    <a:pt x="37598" y="3822"/>
                  </a:lnTo>
                  <a:lnTo>
                    <a:pt x="38264" y="3999"/>
                  </a:lnTo>
                  <a:lnTo>
                    <a:pt x="38931" y="4190"/>
                  </a:lnTo>
                  <a:lnTo>
                    <a:pt x="39597" y="4380"/>
                  </a:lnTo>
                  <a:lnTo>
                    <a:pt x="40250" y="4611"/>
                  </a:lnTo>
                  <a:lnTo>
                    <a:pt x="40890" y="4842"/>
                  </a:lnTo>
                  <a:lnTo>
                    <a:pt x="41529" y="5087"/>
                  </a:lnTo>
                  <a:lnTo>
                    <a:pt x="42155" y="5359"/>
                  </a:lnTo>
                  <a:lnTo>
                    <a:pt x="42780" y="5631"/>
                  </a:lnTo>
                  <a:lnTo>
                    <a:pt x="43393" y="5931"/>
                  </a:lnTo>
                  <a:lnTo>
                    <a:pt x="44005" y="6244"/>
                  </a:lnTo>
                  <a:lnTo>
                    <a:pt x="44603" y="6556"/>
                  </a:lnTo>
                  <a:lnTo>
                    <a:pt x="45188" y="6896"/>
                  </a:lnTo>
                  <a:lnTo>
                    <a:pt x="45773" y="7250"/>
                  </a:lnTo>
                  <a:lnTo>
                    <a:pt x="46331" y="7617"/>
                  </a:lnTo>
                  <a:lnTo>
                    <a:pt x="46902" y="7998"/>
                  </a:lnTo>
                  <a:lnTo>
                    <a:pt x="47446" y="8379"/>
                  </a:lnTo>
                  <a:lnTo>
                    <a:pt x="47990" y="8787"/>
                  </a:lnTo>
                  <a:lnTo>
                    <a:pt x="48521" y="9209"/>
                  </a:lnTo>
                  <a:lnTo>
                    <a:pt x="49038" y="9631"/>
                  </a:lnTo>
                  <a:lnTo>
                    <a:pt x="49554" y="10079"/>
                  </a:lnTo>
                  <a:lnTo>
                    <a:pt x="50058" y="10528"/>
                  </a:lnTo>
                  <a:lnTo>
                    <a:pt x="50547" y="10991"/>
                  </a:lnTo>
                  <a:lnTo>
                    <a:pt x="51024" y="11467"/>
                  </a:lnTo>
                  <a:lnTo>
                    <a:pt x="51486" y="11957"/>
                  </a:lnTo>
                  <a:lnTo>
                    <a:pt x="51935" y="12460"/>
                  </a:lnTo>
                  <a:lnTo>
                    <a:pt x="52384" y="12963"/>
                  </a:lnTo>
                  <a:lnTo>
                    <a:pt x="52819" y="13480"/>
                  </a:lnTo>
                  <a:lnTo>
                    <a:pt x="53227" y="14011"/>
                  </a:lnTo>
                  <a:lnTo>
                    <a:pt x="53635" y="14555"/>
                  </a:lnTo>
                  <a:lnTo>
                    <a:pt x="54030" y="15112"/>
                  </a:lnTo>
                  <a:lnTo>
                    <a:pt x="54411" y="15670"/>
                  </a:lnTo>
                  <a:lnTo>
                    <a:pt x="54778" y="16241"/>
                  </a:lnTo>
                  <a:lnTo>
                    <a:pt x="55132" y="16813"/>
                  </a:lnTo>
                  <a:lnTo>
                    <a:pt x="55485" y="17398"/>
                  </a:lnTo>
                  <a:lnTo>
                    <a:pt x="55812" y="17996"/>
                  </a:lnTo>
                  <a:lnTo>
                    <a:pt x="56125" y="18608"/>
                  </a:lnTo>
                  <a:lnTo>
                    <a:pt x="56424" y="19220"/>
                  </a:lnTo>
                  <a:lnTo>
                    <a:pt x="56709" y="19832"/>
                  </a:lnTo>
                  <a:lnTo>
                    <a:pt x="56982" y="20472"/>
                  </a:lnTo>
                  <a:lnTo>
                    <a:pt x="57226" y="21111"/>
                  </a:lnTo>
                  <a:lnTo>
                    <a:pt x="57471" y="21750"/>
                  </a:lnTo>
                  <a:lnTo>
                    <a:pt x="57702" y="22403"/>
                  </a:lnTo>
                  <a:lnTo>
                    <a:pt x="57906" y="23056"/>
                  </a:lnTo>
                  <a:lnTo>
                    <a:pt x="58097" y="23723"/>
                  </a:lnTo>
                  <a:lnTo>
                    <a:pt x="58287" y="24389"/>
                  </a:lnTo>
                  <a:lnTo>
                    <a:pt x="58451" y="25069"/>
                  </a:lnTo>
                  <a:lnTo>
                    <a:pt x="58587" y="25763"/>
                  </a:lnTo>
                  <a:lnTo>
                    <a:pt x="58723" y="26443"/>
                  </a:lnTo>
                  <a:lnTo>
                    <a:pt x="58831" y="27137"/>
                  </a:lnTo>
                  <a:lnTo>
                    <a:pt x="58927" y="27844"/>
                  </a:lnTo>
                  <a:lnTo>
                    <a:pt x="59008" y="28552"/>
                  </a:lnTo>
                  <a:lnTo>
                    <a:pt x="59076" y="29259"/>
                  </a:lnTo>
                  <a:lnTo>
                    <a:pt x="59117" y="29966"/>
                  </a:lnTo>
                  <a:lnTo>
                    <a:pt x="59144" y="30687"/>
                  </a:lnTo>
                  <a:lnTo>
                    <a:pt x="59158" y="31408"/>
                  </a:lnTo>
                  <a:lnTo>
                    <a:pt x="59158" y="90634"/>
                  </a:lnTo>
                  <a:lnTo>
                    <a:pt x="59144" y="90810"/>
                  </a:lnTo>
                  <a:lnTo>
                    <a:pt x="59117" y="91001"/>
                  </a:lnTo>
                  <a:lnTo>
                    <a:pt x="59076" y="91178"/>
                  </a:lnTo>
                  <a:lnTo>
                    <a:pt x="59008" y="91341"/>
                  </a:lnTo>
                  <a:lnTo>
                    <a:pt x="58927" y="91504"/>
                  </a:lnTo>
                  <a:lnTo>
                    <a:pt x="58845" y="91667"/>
                  </a:lnTo>
                  <a:lnTo>
                    <a:pt x="58736" y="91803"/>
                  </a:lnTo>
                  <a:lnTo>
                    <a:pt x="58614" y="91939"/>
                  </a:lnTo>
                  <a:lnTo>
                    <a:pt x="58478" y="92048"/>
                  </a:lnTo>
                  <a:lnTo>
                    <a:pt x="58342" y="92157"/>
                  </a:lnTo>
                  <a:lnTo>
                    <a:pt x="58192" y="92252"/>
                  </a:lnTo>
                  <a:lnTo>
                    <a:pt x="58029" y="92334"/>
                  </a:lnTo>
                  <a:lnTo>
                    <a:pt x="57852" y="92388"/>
                  </a:lnTo>
                  <a:lnTo>
                    <a:pt x="57675" y="92443"/>
                  </a:lnTo>
                  <a:lnTo>
                    <a:pt x="57498" y="92470"/>
                  </a:lnTo>
                  <a:lnTo>
                    <a:pt x="4720" y="92470"/>
                  </a:lnTo>
                  <a:lnTo>
                    <a:pt x="4543" y="92443"/>
                  </a:lnTo>
                  <a:lnTo>
                    <a:pt x="4367" y="92388"/>
                  </a:lnTo>
                  <a:lnTo>
                    <a:pt x="4203" y="92334"/>
                  </a:lnTo>
                  <a:lnTo>
                    <a:pt x="4040" y="92252"/>
                  </a:lnTo>
                  <a:lnTo>
                    <a:pt x="3877" y="92157"/>
                  </a:lnTo>
                  <a:lnTo>
                    <a:pt x="3741" y="92048"/>
                  </a:lnTo>
                  <a:lnTo>
                    <a:pt x="3605" y="91939"/>
                  </a:lnTo>
                  <a:lnTo>
                    <a:pt x="3496" y="91803"/>
                  </a:lnTo>
                  <a:lnTo>
                    <a:pt x="3387" y="91667"/>
                  </a:lnTo>
                  <a:lnTo>
                    <a:pt x="3292" y="91504"/>
                  </a:lnTo>
                  <a:lnTo>
                    <a:pt x="3210" y="91341"/>
                  </a:lnTo>
                  <a:lnTo>
                    <a:pt x="3156" y="91178"/>
                  </a:lnTo>
                  <a:lnTo>
                    <a:pt x="3102" y="91001"/>
                  </a:lnTo>
                  <a:lnTo>
                    <a:pt x="3074" y="90810"/>
                  </a:lnTo>
                  <a:lnTo>
                    <a:pt x="3074" y="90634"/>
                  </a:lnTo>
                  <a:lnTo>
                    <a:pt x="3074" y="31109"/>
                  </a:lnTo>
                  <a:lnTo>
                    <a:pt x="3074" y="30374"/>
                  </a:lnTo>
                  <a:lnTo>
                    <a:pt x="3102" y="29654"/>
                  </a:lnTo>
                  <a:lnTo>
                    <a:pt x="3156" y="28946"/>
                  </a:lnTo>
                  <a:lnTo>
                    <a:pt x="3210" y="28239"/>
                  </a:lnTo>
                  <a:lnTo>
                    <a:pt x="3292" y="27532"/>
                  </a:lnTo>
                  <a:lnTo>
                    <a:pt x="3387" y="26824"/>
                  </a:lnTo>
                  <a:lnTo>
                    <a:pt x="3510" y="26130"/>
                  </a:lnTo>
                  <a:lnTo>
                    <a:pt x="3646" y="25437"/>
                  </a:lnTo>
                  <a:lnTo>
                    <a:pt x="3795" y="24757"/>
                  </a:lnTo>
                  <a:lnTo>
                    <a:pt x="3959" y="24076"/>
                  </a:lnTo>
                  <a:lnTo>
                    <a:pt x="4135" y="23410"/>
                  </a:lnTo>
                  <a:lnTo>
                    <a:pt x="4339" y="22743"/>
                  </a:lnTo>
                  <a:lnTo>
                    <a:pt x="4557" y="22090"/>
                  </a:lnTo>
                  <a:lnTo>
                    <a:pt x="4788" y="21438"/>
                  </a:lnTo>
                  <a:lnTo>
                    <a:pt x="5033" y="20798"/>
                  </a:lnTo>
                  <a:lnTo>
                    <a:pt x="5292" y="20159"/>
                  </a:lnTo>
                  <a:lnTo>
                    <a:pt x="5564" y="19533"/>
                  </a:lnTo>
                  <a:lnTo>
                    <a:pt x="5863" y="18921"/>
                  </a:lnTo>
                  <a:lnTo>
                    <a:pt x="6162" y="18309"/>
                  </a:lnTo>
                  <a:lnTo>
                    <a:pt x="6475" y="17710"/>
                  </a:lnTo>
                  <a:lnTo>
                    <a:pt x="6815" y="17112"/>
                  </a:lnTo>
                  <a:lnTo>
                    <a:pt x="7155" y="16527"/>
                  </a:lnTo>
                  <a:lnTo>
                    <a:pt x="7522" y="15956"/>
                  </a:lnTo>
                  <a:lnTo>
                    <a:pt x="7890" y="15384"/>
                  </a:lnTo>
                  <a:lnTo>
                    <a:pt x="8284" y="14840"/>
                  </a:lnTo>
                  <a:lnTo>
                    <a:pt x="8679" y="14283"/>
                  </a:lnTo>
                  <a:lnTo>
                    <a:pt x="9100" y="13752"/>
                  </a:lnTo>
                  <a:lnTo>
                    <a:pt x="9522" y="13222"/>
                  </a:lnTo>
                  <a:lnTo>
                    <a:pt x="9957" y="12705"/>
                  </a:lnTo>
                  <a:lnTo>
                    <a:pt x="10406" y="12201"/>
                  </a:lnTo>
                  <a:lnTo>
                    <a:pt x="10869" y="11712"/>
                  </a:lnTo>
                  <a:lnTo>
                    <a:pt x="11345" y="11236"/>
                  </a:lnTo>
                  <a:lnTo>
                    <a:pt x="11834" y="10760"/>
                  </a:lnTo>
                  <a:lnTo>
                    <a:pt x="12324" y="10297"/>
                  </a:lnTo>
                  <a:lnTo>
                    <a:pt x="12827" y="9848"/>
                  </a:lnTo>
                  <a:lnTo>
                    <a:pt x="13344" y="9413"/>
                  </a:lnTo>
                  <a:lnTo>
                    <a:pt x="13875" y="8991"/>
                  </a:lnTo>
                  <a:lnTo>
                    <a:pt x="14419" y="8583"/>
                  </a:lnTo>
                  <a:lnTo>
                    <a:pt x="14963" y="8189"/>
                  </a:lnTo>
                  <a:lnTo>
                    <a:pt x="15521" y="7808"/>
                  </a:lnTo>
                  <a:lnTo>
                    <a:pt x="16092" y="7427"/>
                  </a:lnTo>
                  <a:lnTo>
                    <a:pt x="16663" y="7073"/>
                  </a:lnTo>
                  <a:lnTo>
                    <a:pt x="17248" y="6733"/>
                  </a:lnTo>
                  <a:lnTo>
                    <a:pt x="17847" y="6407"/>
                  </a:lnTo>
                  <a:lnTo>
                    <a:pt x="18445" y="6080"/>
                  </a:lnTo>
                  <a:lnTo>
                    <a:pt x="19057" y="5781"/>
                  </a:lnTo>
                  <a:lnTo>
                    <a:pt x="19683" y="5495"/>
                  </a:lnTo>
                  <a:lnTo>
                    <a:pt x="20309" y="5223"/>
                  </a:lnTo>
                  <a:lnTo>
                    <a:pt x="20948" y="4965"/>
                  </a:lnTo>
                  <a:lnTo>
                    <a:pt x="21588" y="4720"/>
                  </a:lnTo>
                  <a:lnTo>
                    <a:pt x="22240" y="4502"/>
                  </a:lnTo>
                  <a:lnTo>
                    <a:pt x="22907" y="4285"/>
                  </a:lnTo>
                  <a:lnTo>
                    <a:pt x="23574" y="4094"/>
                  </a:lnTo>
                  <a:lnTo>
                    <a:pt x="24240" y="3918"/>
                  </a:lnTo>
                  <a:lnTo>
                    <a:pt x="24920" y="3754"/>
                  </a:lnTo>
                  <a:lnTo>
                    <a:pt x="25600" y="3605"/>
                  </a:lnTo>
                  <a:lnTo>
                    <a:pt x="26294" y="3482"/>
                  </a:lnTo>
                  <a:lnTo>
                    <a:pt x="26988" y="3360"/>
                  </a:lnTo>
                  <a:lnTo>
                    <a:pt x="27695" y="3265"/>
                  </a:lnTo>
                  <a:lnTo>
                    <a:pt x="28402" y="3197"/>
                  </a:lnTo>
                  <a:lnTo>
                    <a:pt x="29110" y="3129"/>
                  </a:lnTo>
                  <a:lnTo>
                    <a:pt x="29831" y="3088"/>
                  </a:lnTo>
                  <a:lnTo>
                    <a:pt x="30552" y="3074"/>
                  </a:lnTo>
                  <a:lnTo>
                    <a:pt x="31273" y="3061"/>
                  </a:lnTo>
                  <a:close/>
                  <a:moveTo>
                    <a:pt x="30933" y="0"/>
                  </a:moveTo>
                  <a:lnTo>
                    <a:pt x="30130" y="14"/>
                  </a:lnTo>
                  <a:lnTo>
                    <a:pt x="29327" y="41"/>
                  </a:lnTo>
                  <a:lnTo>
                    <a:pt x="28538" y="95"/>
                  </a:lnTo>
                  <a:lnTo>
                    <a:pt x="27750" y="177"/>
                  </a:lnTo>
                  <a:lnTo>
                    <a:pt x="26974" y="272"/>
                  </a:lnTo>
                  <a:lnTo>
                    <a:pt x="26199" y="381"/>
                  </a:lnTo>
                  <a:lnTo>
                    <a:pt x="25437" y="517"/>
                  </a:lnTo>
                  <a:lnTo>
                    <a:pt x="24675" y="667"/>
                  </a:lnTo>
                  <a:lnTo>
                    <a:pt x="23914" y="843"/>
                  </a:lnTo>
                  <a:lnTo>
                    <a:pt x="23165" y="1034"/>
                  </a:lnTo>
                  <a:lnTo>
                    <a:pt x="22431" y="1238"/>
                  </a:lnTo>
                  <a:lnTo>
                    <a:pt x="21696" y="1469"/>
                  </a:lnTo>
                  <a:lnTo>
                    <a:pt x="20975" y="1700"/>
                  </a:lnTo>
                  <a:lnTo>
                    <a:pt x="20268" y="1972"/>
                  </a:lnTo>
                  <a:lnTo>
                    <a:pt x="19547" y="2244"/>
                  </a:lnTo>
                  <a:lnTo>
                    <a:pt x="18853" y="2544"/>
                  </a:lnTo>
                  <a:lnTo>
                    <a:pt x="18160" y="2843"/>
                  </a:lnTo>
                  <a:lnTo>
                    <a:pt x="17480" y="3169"/>
                  </a:lnTo>
                  <a:lnTo>
                    <a:pt x="16813" y="3523"/>
                  </a:lnTo>
                  <a:lnTo>
                    <a:pt x="16146" y="3877"/>
                  </a:lnTo>
                  <a:lnTo>
                    <a:pt x="15494" y="4258"/>
                  </a:lnTo>
                  <a:lnTo>
                    <a:pt x="14854" y="4638"/>
                  </a:lnTo>
                  <a:lnTo>
                    <a:pt x="14229" y="5047"/>
                  </a:lnTo>
                  <a:lnTo>
                    <a:pt x="13603" y="5468"/>
                  </a:lnTo>
                  <a:lnTo>
                    <a:pt x="12991" y="5903"/>
                  </a:lnTo>
                  <a:lnTo>
                    <a:pt x="12392" y="6352"/>
                  </a:lnTo>
                  <a:lnTo>
                    <a:pt x="11794" y="6815"/>
                  </a:lnTo>
                  <a:lnTo>
                    <a:pt x="11222" y="7291"/>
                  </a:lnTo>
                  <a:lnTo>
                    <a:pt x="10651" y="7781"/>
                  </a:lnTo>
                  <a:lnTo>
                    <a:pt x="10107" y="8270"/>
                  </a:lnTo>
                  <a:lnTo>
                    <a:pt x="9563" y="8787"/>
                  </a:lnTo>
                  <a:lnTo>
                    <a:pt x="9032" y="9318"/>
                  </a:lnTo>
                  <a:lnTo>
                    <a:pt x="8515" y="9862"/>
                  </a:lnTo>
                  <a:lnTo>
                    <a:pt x="8012" y="10420"/>
                  </a:lnTo>
                  <a:lnTo>
                    <a:pt x="7509" y="10977"/>
                  </a:lnTo>
                  <a:lnTo>
                    <a:pt x="7033" y="11562"/>
                  </a:lnTo>
                  <a:lnTo>
                    <a:pt x="6570" y="12147"/>
                  </a:lnTo>
                  <a:lnTo>
                    <a:pt x="6121" y="12746"/>
                  </a:lnTo>
                  <a:lnTo>
                    <a:pt x="5686" y="13358"/>
                  </a:lnTo>
                  <a:lnTo>
                    <a:pt x="5264" y="13983"/>
                  </a:lnTo>
                  <a:lnTo>
                    <a:pt x="4856" y="14609"/>
                  </a:lnTo>
                  <a:lnTo>
                    <a:pt x="4462" y="15248"/>
                  </a:lnTo>
                  <a:lnTo>
                    <a:pt x="4081" y="15901"/>
                  </a:lnTo>
                  <a:lnTo>
                    <a:pt x="3714" y="16568"/>
                  </a:lnTo>
                  <a:lnTo>
                    <a:pt x="3374" y="17234"/>
                  </a:lnTo>
                  <a:lnTo>
                    <a:pt x="3034" y="17915"/>
                  </a:lnTo>
                  <a:lnTo>
                    <a:pt x="2721" y="18608"/>
                  </a:lnTo>
                  <a:lnTo>
                    <a:pt x="2421" y="19302"/>
                  </a:lnTo>
                  <a:lnTo>
                    <a:pt x="2136" y="20009"/>
                  </a:lnTo>
                  <a:lnTo>
                    <a:pt x="1864" y="20730"/>
                  </a:lnTo>
                  <a:lnTo>
                    <a:pt x="1619" y="21451"/>
                  </a:lnTo>
                  <a:lnTo>
                    <a:pt x="1388" y="22186"/>
                  </a:lnTo>
                  <a:lnTo>
                    <a:pt x="1170" y="22920"/>
                  </a:lnTo>
                  <a:lnTo>
                    <a:pt x="966" y="23668"/>
                  </a:lnTo>
                  <a:lnTo>
                    <a:pt x="789" y="24417"/>
                  </a:lnTo>
                  <a:lnTo>
                    <a:pt x="626" y="25178"/>
                  </a:lnTo>
                  <a:lnTo>
                    <a:pt x="476" y="25940"/>
                  </a:lnTo>
                  <a:lnTo>
                    <a:pt x="354" y="26702"/>
                  </a:lnTo>
                  <a:lnTo>
                    <a:pt x="245" y="27491"/>
                  </a:lnTo>
                  <a:lnTo>
                    <a:pt x="163" y="28266"/>
                  </a:lnTo>
                  <a:lnTo>
                    <a:pt x="95" y="29055"/>
                  </a:lnTo>
                  <a:lnTo>
                    <a:pt x="41" y="29844"/>
                  </a:lnTo>
                  <a:lnTo>
                    <a:pt x="14" y="30646"/>
                  </a:lnTo>
                  <a:lnTo>
                    <a:pt x="0" y="31449"/>
                  </a:lnTo>
                  <a:lnTo>
                    <a:pt x="0" y="92048"/>
                  </a:lnTo>
                  <a:lnTo>
                    <a:pt x="0" y="92225"/>
                  </a:lnTo>
                  <a:lnTo>
                    <a:pt x="14" y="92402"/>
                  </a:lnTo>
                  <a:lnTo>
                    <a:pt x="41" y="92579"/>
                  </a:lnTo>
                  <a:lnTo>
                    <a:pt x="68" y="92742"/>
                  </a:lnTo>
                  <a:lnTo>
                    <a:pt x="109" y="92919"/>
                  </a:lnTo>
                  <a:lnTo>
                    <a:pt x="163" y="93082"/>
                  </a:lnTo>
                  <a:lnTo>
                    <a:pt x="218" y="93245"/>
                  </a:lnTo>
                  <a:lnTo>
                    <a:pt x="272" y="93409"/>
                  </a:lnTo>
                  <a:lnTo>
                    <a:pt x="340" y="93558"/>
                  </a:lnTo>
                  <a:lnTo>
                    <a:pt x="422" y="93708"/>
                  </a:lnTo>
                  <a:lnTo>
                    <a:pt x="503" y="93857"/>
                  </a:lnTo>
                  <a:lnTo>
                    <a:pt x="599" y="93993"/>
                  </a:lnTo>
                  <a:lnTo>
                    <a:pt x="803" y="94265"/>
                  </a:lnTo>
                  <a:lnTo>
                    <a:pt x="1020" y="94524"/>
                  </a:lnTo>
                  <a:lnTo>
                    <a:pt x="1279" y="94742"/>
                  </a:lnTo>
                  <a:lnTo>
                    <a:pt x="1537" y="94946"/>
                  </a:lnTo>
                  <a:lnTo>
                    <a:pt x="1687" y="95041"/>
                  </a:lnTo>
                  <a:lnTo>
                    <a:pt x="1837" y="95122"/>
                  </a:lnTo>
                  <a:lnTo>
                    <a:pt x="1986" y="95204"/>
                  </a:lnTo>
                  <a:lnTo>
                    <a:pt x="2136" y="95272"/>
                  </a:lnTo>
                  <a:lnTo>
                    <a:pt x="2299" y="95326"/>
                  </a:lnTo>
                  <a:lnTo>
                    <a:pt x="2462" y="95381"/>
                  </a:lnTo>
                  <a:lnTo>
                    <a:pt x="2625" y="95435"/>
                  </a:lnTo>
                  <a:lnTo>
                    <a:pt x="2789" y="95476"/>
                  </a:lnTo>
                  <a:lnTo>
                    <a:pt x="2966" y="95503"/>
                  </a:lnTo>
                  <a:lnTo>
                    <a:pt x="3142" y="95531"/>
                  </a:lnTo>
                  <a:lnTo>
                    <a:pt x="3319" y="95544"/>
                  </a:lnTo>
                  <a:lnTo>
                    <a:pt x="58899" y="95544"/>
                  </a:lnTo>
                  <a:lnTo>
                    <a:pt x="59076" y="95531"/>
                  </a:lnTo>
                  <a:lnTo>
                    <a:pt x="59253" y="95503"/>
                  </a:lnTo>
                  <a:lnTo>
                    <a:pt x="59430" y="95476"/>
                  </a:lnTo>
                  <a:lnTo>
                    <a:pt x="59593" y="95435"/>
                  </a:lnTo>
                  <a:lnTo>
                    <a:pt x="59770" y="95381"/>
                  </a:lnTo>
                  <a:lnTo>
                    <a:pt x="59920" y="95326"/>
                  </a:lnTo>
                  <a:lnTo>
                    <a:pt x="60083" y="95272"/>
                  </a:lnTo>
                  <a:lnTo>
                    <a:pt x="60246" y="95204"/>
                  </a:lnTo>
                  <a:lnTo>
                    <a:pt x="60396" y="95122"/>
                  </a:lnTo>
                  <a:lnTo>
                    <a:pt x="60532" y="95041"/>
                  </a:lnTo>
                  <a:lnTo>
                    <a:pt x="60681" y="94946"/>
                  </a:lnTo>
                  <a:lnTo>
                    <a:pt x="60953" y="94742"/>
                  </a:lnTo>
                  <a:lnTo>
                    <a:pt x="61198" y="94524"/>
                  </a:lnTo>
                  <a:lnTo>
                    <a:pt x="61430" y="94265"/>
                  </a:lnTo>
                  <a:lnTo>
                    <a:pt x="61620" y="93993"/>
                  </a:lnTo>
                  <a:lnTo>
                    <a:pt x="61715" y="93857"/>
                  </a:lnTo>
                  <a:lnTo>
                    <a:pt x="61797" y="93708"/>
                  </a:lnTo>
                  <a:lnTo>
                    <a:pt x="61878" y="93558"/>
                  </a:lnTo>
                  <a:lnTo>
                    <a:pt x="61946" y="93409"/>
                  </a:lnTo>
                  <a:lnTo>
                    <a:pt x="62014" y="93245"/>
                  </a:lnTo>
                  <a:lnTo>
                    <a:pt x="62069" y="93082"/>
                  </a:lnTo>
                  <a:lnTo>
                    <a:pt x="62110" y="92919"/>
                  </a:lnTo>
                  <a:lnTo>
                    <a:pt x="62151" y="92742"/>
                  </a:lnTo>
                  <a:lnTo>
                    <a:pt x="62178" y="92579"/>
                  </a:lnTo>
                  <a:lnTo>
                    <a:pt x="62205" y="92402"/>
                  </a:lnTo>
                  <a:lnTo>
                    <a:pt x="62219" y="92225"/>
                  </a:lnTo>
                  <a:lnTo>
                    <a:pt x="62219" y="92048"/>
                  </a:lnTo>
                  <a:lnTo>
                    <a:pt x="62219" y="31109"/>
                  </a:lnTo>
                  <a:lnTo>
                    <a:pt x="62219" y="30306"/>
                  </a:lnTo>
                  <a:lnTo>
                    <a:pt x="62178" y="29504"/>
                  </a:lnTo>
                  <a:lnTo>
                    <a:pt x="62137" y="28701"/>
                  </a:lnTo>
                  <a:lnTo>
                    <a:pt x="62055" y="27912"/>
                  </a:lnTo>
                  <a:lnTo>
                    <a:pt x="61974" y="27137"/>
                  </a:lnTo>
                  <a:lnTo>
                    <a:pt x="61865" y="26362"/>
                  </a:lnTo>
                  <a:lnTo>
                    <a:pt x="61729" y="25586"/>
                  </a:lnTo>
                  <a:lnTo>
                    <a:pt x="61579" y="24825"/>
                  </a:lnTo>
                  <a:lnTo>
                    <a:pt x="61416" y="24063"/>
                  </a:lnTo>
                  <a:lnTo>
                    <a:pt x="61239" y="23315"/>
                  </a:lnTo>
                  <a:lnTo>
                    <a:pt x="61035" y="22567"/>
                  </a:lnTo>
                  <a:lnTo>
                    <a:pt x="60817" y="21832"/>
                  </a:lnTo>
                  <a:lnTo>
                    <a:pt x="60573" y="21111"/>
                  </a:lnTo>
                  <a:lnTo>
                    <a:pt x="60314" y="20390"/>
                  </a:lnTo>
                  <a:lnTo>
                    <a:pt x="60042" y="19669"/>
                  </a:lnTo>
                  <a:lnTo>
                    <a:pt x="59756" y="18962"/>
                  </a:lnTo>
                  <a:lnTo>
                    <a:pt x="59457" y="18268"/>
                  </a:lnTo>
                  <a:lnTo>
                    <a:pt x="59131" y="17588"/>
                  </a:lnTo>
                  <a:lnTo>
                    <a:pt x="58791" y="16908"/>
                  </a:lnTo>
                  <a:lnTo>
                    <a:pt x="58437" y="16241"/>
                  </a:lnTo>
                  <a:lnTo>
                    <a:pt x="58070" y="15588"/>
                  </a:lnTo>
                  <a:lnTo>
                    <a:pt x="57675" y="14936"/>
                  </a:lnTo>
                  <a:lnTo>
                    <a:pt x="57281" y="14296"/>
                  </a:lnTo>
                  <a:lnTo>
                    <a:pt x="56873" y="13671"/>
                  </a:lnTo>
                  <a:lnTo>
                    <a:pt x="56437" y="13058"/>
                  </a:lnTo>
                  <a:lnTo>
                    <a:pt x="55989" y="12446"/>
                  </a:lnTo>
                  <a:lnTo>
                    <a:pt x="55540" y="11848"/>
                  </a:lnTo>
                  <a:lnTo>
                    <a:pt x="55064" y="11276"/>
                  </a:lnTo>
                  <a:lnTo>
                    <a:pt x="54574" y="10705"/>
                  </a:lnTo>
                  <a:lnTo>
                    <a:pt x="54084" y="10134"/>
                  </a:lnTo>
                  <a:lnTo>
                    <a:pt x="53567" y="9590"/>
                  </a:lnTo>
                  <a:lnTo>
                    <a:pt x="53037" y="9059"/>
                  </a:lnTo>
                  <a:lnTo>
                    <a:pt x="52506" y="8542"/>
                  </a:lnTo>
                  <a:lnTo>
                    <a:pt x="51949" y="8025"/>
                  </a:lnTo>
                  <a:lnTo>
                    <a:pt x="51391" y="7536"/>
                  </a:lnTo>
                  <a:lnTo>
                    <a:pt x="50820" y="7046"/>
                  </a:lnTo>
                  <a:lnTo>
                    <a:pt x="50235" y="6584"/>
                  </a:lnTo>
                  <a:lnTo>
                    <a:pt x="49636" y="6121"/>
                  </a:lnTo>
                  <a:lnTo>
                    <a:pt x="49024" y="5686"/>
                  </a:lnTo>
                  <a:lnTo>
                    <a:pt x="48412" y="5251"/>
                  </a:lnTo>
                  <a:lnTo>
                    <a:pt x="47773" y="4842"/>
                  </a:lnTo>
                  <a:lnTo>
                    <a:pt x="47133" y="4448"/>
                  </a:lnTo>
                  <a:lnTo>
                    <a:pt x="46480" y="4067"/>
                  </a:lnTo>
                  <a:lnTo>
                    <a:pt x="45827" y="3700"/>
                  </a:lnTo>
                  <a:lnTo>
                    <a:pt x="45161" y="3346"/>
                  </a:lnTo>
                  <a:lnTo>
                    <a:pt x="44481" y="3020"/>
                  </a:lnTo>
                  <a:lnTo>
                    <a:pt x="43787" y="2693"/>
                  </a:lnTo>
                  <a:lnTo>
                    <a:pt x="43093" y="2394"/>
                  </a:lnTo>
                  <a:lnTo>
                    <a:pt x="42386" y="2108"/>
                  </a:lnTo>
                  <a:lnTo>
                    <a:pt x="41665" y="1836"/>
                  </a:lnTo>
                  <a:lnTo>
                    <a:pt x="40944" y="1591"/>
                  </a:lnTo>
                  <a:lnTo>
                    <a:pt x="40223" y="1360"/>
                  </a:lnTo>
                  <a:lnTo>
                    <a:pt x="39475" y="1143"/>
                  </a:lnTo>
                  <a:lnTo>
                    <a:pt x="38740" y="939"/>
                  </a:lnTo>
                  <a:lnTo>
                    <a:pt x="37979" y="762"/>
                  </a:lnTo>
                  <a:lnTo>
                    <a:pt x="37217" y="599"/>
                  </a:lnTo>
                  <a:lnTo>
                    <a:pt x="36455" y="449"/>
                  </a:lnTo>
                  <a:lnTo>
                    <a:pt x="35680" y="326"/>
                  </a:lnTo>
                  <a:lnTo>
                    <a:pt x="34904" y="231"/>
                  </a:lnTo>
                  <a:lnTo>
                    <a:pt x="34116" y="136"/>
                  </a:lnTo>
                  <a:lnTo>
                    <a:pt x="33327" y="68"/>
                  </a:lnTo>
                  <a:lnTo>
                    <a:pt x="32538" y="27"/>
                  </a:lnTo>
                  <a:lnTo>
                    <a:pt x="317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1217285" y="1476291"/>
              <a:ext cx="1552843" cy="922581"/>
            </a:xfrm>
            <a:custGeom>
              <a:avLst/>
              <a:gdLst/>
              <a:ahLst/>
              <a:cxnLst/>
              <a:rect l="l" t="t" r="r" b="b"/>
              <a:pathLst>
                <a:path w="43937" h="26104" extrusionOk="0">
                  <a:moveTo>
                    <a:pt x="19778" y="1"/>
                  </a:moveTo>
                  <a:lnTo>
                    <a:pt x="19207" y="28"/>
                  </a:lnTo>
                  <a:lnTo>
                    <a:pt x="18636" y="69"/>
                  </a:lnTo>
                  <a:lnTo>
                    <a:pt x="18078" y="123"/>
                  </a:lnTo>
                  <a:lnTo>
                    <a:pt x="17507" y="191"/>
                  </a:lnTo>
                  <a:lnTo>
                    <a:pt x="16935" y="273"/>
                  </a:lnTo>
                  <a:lnTo>
                    <a:pt x="16214" y="409"/>
                  </a:lnTo>
                  <a:lnTo>
                    <a:pt x="15507" y="572"/>
                  </a:lnTo>
                  <a:lnTo>
                    <a:pt x="14800" y="762"/>
                  </a:lnTo>
                  <a:lnTo>
                    <a:pt x="14120" y="966"/>
                  </a:lnTo>
                  <a:lnTo>
                    <a:pt x="13439" y="1198"/>
                  </a:lnTo>
                  <a:lnTo>
                    <a:pt x="12759" y="1456"/>
                  </a:lnTo>
                  <a:lnTo>
                    <a:pt x="12106" y="1728"/>
                  </a:lnTo>
                  <a:lnTo>
                    <a:pt x="11467" y="2027"/>
                  </a:lnTo>
                  <a:lnTo>
                    <a:pt x="10937" y="2300"/>
                  </a:lnTo>
                  <a:lnTo>
                    <a:pt x="10433" y="2572"/>
                  </a:lnTo>
                  <a:lnTo>
                    <a:pt x="9930" y="2871"/>
                  </a:lnTo>
                  <a:lnTo>
                    <a:pt x="9427" y="3170"/>
                  </a:lnTo>
                  <a:lnTo>
                    <a:pt x="8991" y="3456"/>
                  </a:lnTo>
                  <a:lnTo>
                    <a:pt x="8556" y="3755"/>
                  </a:lnTo>
                  <a:lnTo>
                    <a:pt x="8121" y="4068"/>
                  </a:lnTo>
                  <a:lnTo>
                    <a:pt x="7713" y="4394"/>
                  </a:lnTo>
                  <a:lnTo>
                    <a:pt x="7209" y="4802"/>
                  </a:lnTo>
                  <a:lnTo>
                    <a:pt x="6720" y="5238"/>
                  </a:lnTo>
                  <a:lnTo>
                    <a:pt x="6257" y="5673"/>
                  </a:lnTo>
                  <a:lnTo>
                    <a:pt x="5795" y="6135"/>
                  </a:lnTo>
                  <a:lnTo>
                    <a:pt x="5523" y="6408"/>
                  </a:lnTo>
                  <a:lnTo>
                    <a:pt x="5264" y="6693"/>
                  </a:lnTo>
                  <a:lnTo>
                    <a:pt x="4761" y="7264"/>
                  </a:lnTo>
                  <a:lnTo>
                    <a:pt x="4394" y="7713"/>
                  </a:lnTo>
                  <a:lnTo>
                    <a:pt x="4040" y="8176"/>
                  </a:lnTo>
                  <a:lnTo>
                    <a:pt x="3700" y="8638"/>
                  </a:lnTo>
                  <a:lnTo>
                    <a:pt x="3373" y="9114"/>
                  </a:lnTo>
                  <a:lnTo>
                    <a:pt x="3061" y="9604"/>
                  </a:lnTo>
                  <a:lnTo>
                    <a:pt x="2761" y="10107"/>
                  </a:lnTo>
                  <a:lnTo>
                    <a:pt x="2476" y="10611"/>
                  </a:lnTo>
                  <a:lnTo>
                    <a:pt x="2217" y="11128"/>
                  </a:lnTo>
                  <a:lnTo>
                    <a:pt x="1932" y="11685"/>
                  </a:lnTo>
                  <a:lnTo>
                    <a:pt x="1673" y="12257"/>
                  </a:lnTo>
                  <a:lnTo>
                    <a:pt x="1510" y="12665"/>
                  </a:lnTo>
                  <a:lnTo>
                    <a:pt x="1347" y="13059"/>
                  </a:lnTo>
                  <a:lnTo>
                    <a:pt x="1197" y="13467"/>
                  </a:lnTo>
                  <a:lnTo>
                    <a:pt x="1047" y="13889"/>
                  </a:lnTo>
                  <a:lnTo>
                    <a:pt x="911" y="14297"/>
                  </a:lnTo>
                  <a:lnTo>
                    <a:pt x="789" y="14719"/>
                  </a:lnTo>
                  <a:lnTo>
                    <a:pt x="680" y="15140"/>
                  </a:lnTo>
                  <a:lnTo>
                    <a:pt x="571" y="15576"/>
                  </a:lnTo>
                  <a:lnTo>
                    <a:pt x="435" y="16133"/>
                  </a:lnTo>
                  <a:lnTo>
                    <a:pt x="326" y="16705"/>
                  </a:lnTo>
                  <a:lnTo>
                    <a:pt x="245" y="17222"/>
                  </a:lnTo>
                  <a:lnTo>
                    <a:pt x="163" y="17752"/>
                  </a:lnTo>
                  <a:lnTo>
                    <a:pt x="109" y="18269"/>
                  </a:lnTo>
                  <a:lnTo>
                    <a:pt x="68" y="18799"/>
                  </a:lnTo>
                  <a:lnTo>
                    <a:pt x="27" y="19357"/>
                  </a:lnTo>
                  <a:lnTo>
                    <a:pt x="14" y="19928"/>
                  </a:lnTo>
                  <a:lnTo>
                    <a:pt x="0" y="20336"/>
                  </a:lnTo>
                  <a:lnTo>
                    <a:pt x="0" y="22690"/>
                  </a:lnTo>
                  <a:lnTo>
                    <a:pt x="14" y="22867"/>
                  </a:lnTo>
                  <a:lnTo>
                    <a:pt x="27" y="23043"/>
                  </a:lnTo>
                  <a:lnTo>
                    <a:pt x="41" y="23207"/>
                  </a:lnTo>
                  <a:lnTo>
                    <a:pt x="82" y="23383"/>
                  </a:lnTo>
                  <a:lnTo>
                    <a:pt x="109" y="23547"/>
                  </a:lnTo>
                  <a:lnTo>
                    <a:pt x="163" y="23710"/>
                  </a:lnTo>
                  <a:lnTo>
                    <a:pt x="218" y="23860"/>
                  </a:lnTo>
                  <a:lnTo>
                    <a:pt x="272" y="24023"/>
                  </a:lnTo>
                  <a:lnTo>
                    <a:pt x="422" y="24322"/>
                  </a:lnTo>
                  <a:lnTo>
                    <a:pt x="585" y="24594"/>
                  </a:lnTo>
                  <a:lnTo>
                    <a:pt x="789" y="24866"/>
                  </a:lnTo>
                  <a:lnTo>
                    <a:pt x="1007" y="25097"/>
                  </a:lnTo>
                  <a:lnTo>
                    <a:pt x="1251" y="25329"/>
                  </a:lnTo>
                  <a:lnTo>
                    <a:pt x="1510" y="25519"/>
                  </a:lnTo>
                  <a:lnTo>
                    <a:pt x="1796" y="25696"/>
                  </a:lnTo>
                  <a:lnTo>
                    <a:pt x="2095" y="25832"/>
                  </a:lnTo>
                  <a:lnTo>
                    <a:pt x="2244" y="25900"/>
                  </a:lnTo>
                  <a:lnTo>
                    <a:pt x="2408" y="25954"/>
                  </a:lnTo>
                  <a:lnTo>
                    <a:pt x="2571" y="25995"/>
                  </a:lnTo>
                  <a:lnTo>
                    <a:pt x="2734" y="26036"/>
                  </a:lnTo>
                  <a:lnTo>
                    <a:pt x="2897" y="26063"/>
                  </a:lnTo>
                  <a:lnTo>
                    <a:pt x="3074" y="26090"/>
                  </a:lnTo>
                  <a:lnTo>
                    <a:pt x="3237" y="26104"/>
                  </a:lnTo>
                  <a:lnTo>
                    <a:pt x="43936" y="26104"/>
                  </a:lnTo>
                  <a:lnTo>
                    <a:pt x="43936" y="18772"/>
                  </a:lnTo>
                  <a:lnTo>
                    <a:pt x="43936" y="18459"/>
                  </a:lnTo>
                  <a:lnTo>
                    <a:pt x="43909" y="17888"/>
                  </a:lnTo>
                  <a:lnTo>
                    <a:pt x="43882" y="17317"/>
                  </a:lnTo>
                  <a:lnTo>
                    <a:pt x="43841" y="16922"/>
                  </a:lnTo>
                  <a:lnTo>
                    <a:pt x="43800" y="16528"/>
                  </a:lnTo>
                  <a:lnTo>
                    <a:pt x="43760" y="16133"/>
                  </a:lnTo>
                  <a:lnTo>
                    <a:pt x="43692" y="15752"/>
                  </a:lnTo>
                  <a:lnTo>
                    <a:pt x="43624" y="15358"/>
                  </a:lnTo>
                  <a:lnTo>
                    <a:pt x="43556" y="14977"/>
                  </a:lnTo>
                  <a:lnTo>
                    <a:pt x="43474" y="14596"/>
                  </a:lnTo>
                  <a:lnTo>
                    <a:pt x="43379" y="14215"/>
                  </a:lnTo>
                  <a:lnTo>
                    <a:pt x="43175" y="13467"/>
                  </a:lnTo>
                  <a:lnTo>
                    <a:pt x="42943" y="12733"/>
                  </a:lnTo>
                  <a:lnTo>
                    <a:pt x="42685" y="12012"/>
                  </a:lnTo>
                  <a:lnTo>
                    <a:pt x="42399" y="11318"/>
                  </a:lnTo>
                  <a:lnTo>
                    <a:pt x="42141" y="10733"/>
                  </a:lnTo>
                  <a:lnTo>
                    <a:pt x="41855" y="10175"/>
                  </a:lnTo>
                  <a:lnTo>
                    <a:pt x="41651" y="9795"/>
                  </a:lnTo>
                  <a:lnTo>
                    <a:pt x="41447" y="9414"/>
                  </a:lnTo>
                  <a:lnTo>
                    <a:pt x="41230" y="9046"/>
                  </a:lnTo>
                  <a:lnTo>
                    <a:pt x="40998" y="8679"/>
                  </a:lnTo>
                  <a:lnTo>
                    <a:pt x="40753" y="8312"/>
                  </a:lnTo>
                  <a:lnTo>
                    <a:pt x="40509" y="7958"/>
                  </a:lnTo>
                  <a:lnTo>
                    <a:pt x="40264" y="7605"/>
                  </a:lnTo>
                  <a:lnTo>
                    <a:pt x="40005" y="7264"/>
                  </a:lnTo>
                  <a:lnTo>
                    <a:pt x="39774" y="6979"/>
                  </a:lnTo>
                  <a:lnTo>
                    <a:pt x="39529" y="6693"/>
                  </a:lnTo>
                  <a:lnTo>
                    <a:pt x="39298" y="6408"/>
                  </a:lnTo>
                  <a:lnTo>
                    <a:pt x="39039" y="6135"/>
                  </a:lnTo>
                  <a:lnTo>
                    <a:pt x="38767" y="5836"/>
                  </a:lnTo>
                  <a:lnTo>
                    <a:pt x="38495" y="5551"/>
                  </a:lnTo>
                  <a:lnTo>
                    <a:pt x="38210" y="5278"/>
                  </a:lnTo>
                  <a:lnTo>
                    <a:pt x="37924" y="5006"/>
                  </a:lnTo>
                  <a:lnTo>
                    <a:pt x="37638" y="4734"/>
                  </a:lnTo>
                  <a:lnTo>
                    <a:pt x="37339" y="4476"/>
                  </a:lnTo>
                  <a:lnTo>
                    <a:pt x="37026" y="4217"/>
                  </a:lnTo>
                  <a:lnTo>
                    <a:pt x="36713" y="3973"/>
                  </a:lnTo>
                  <a:lnTo>
                    <a:pt x="36401" y="3728"/>
                  </a:lnTo>
                  <a:lnTo>
                    <a:pt x="36088" y="3497"/>
                  </a:lnTo>
                  <a:lnTo>
                    <a:pt x="35761" y="3265"/>
                  </a:lnTo>
                  <a:lnTo>
                    <a:pt x="35421" y="3048"/>
                  </a:lnTo>
                  <a:lnTo>
                    <a:pt x="35095" y="2830"/>
                  </a:lnTo>
                  <a:lnTo>
                    <a:pt x="34755" y="2626"/>
                  </a:lnTo>
                  <a:lnTo>
                    <a:pt x="34401" y="2422"/>
                  </a:lnTo>
                  <a:lnTo>
                    <a:pt x="34061" y="2232"/>
                  </a:lnTo>
                  <a:lnTo>
                    <a:pt x="33707" y="2041"/>
                  </a:lnTo>
                  <a:lnTo>
                    <a:pt x="33340" y="1864"/>
                  </a:lnTo>
                  <a:lnTo>
                    <a:pt x="32986" y="1687"/>
                  </a:lnTo>
                  <a:lnTo>
                    <a:pt x="32619" y="1524"/>
                  </a:lnTo>
                  <a:lnTo>
                    <a:pt x="32238" y="1375"/>
                  </a:lnTo>
                  <a:lnTo>
                    <a:pt x="31871" y="1225"/>
                  </a:lnTo>
                  <a:lnTo>
                    <a:pt x="31490" y="1089"/>
                  </a:lnTo>
                  <a:lnTo>
                    <a:pt x="31109" y="953"/>
                  </a:lnTo>
                  <a:lnTo>
                    <a:pt x="30715" y="830"/>
                  </a:lnTo>
                  <a:lnTo>
                    <a:pt x="30334" y="708"/>
                  </a:lnTo>
                  <a:lnTo>
                    <a:pt x="29939" y="599"/>
                  </a:lnTo>
                  <a:lnTo>
                    <a:pt x="29531" y="504"/>
                  </a:lnTo>
                  <a:lnTo>
                    <a:pt x="29137" y="409"/>
                  </a:lnTo>
                  <a:lnTo>
                    <a:pt x="28729" y="327"/>
                  </a:lnTo>
                  <a:lnTo>
                    <a:pt x="28321" y="259"/>
                  </a:lnTo>
                  <a:lnTo>
                    <a:pt x="27913" y="191"/>
                  </a:lnTo>
                  <a:lnTo>
                    <a:pt x="27355" y="123"/>
                  </a:lnTo>
                  <a:lnTo>
                    <a:pt x="26784" y="69"/>
                  </a:lnTo>
                  <a:lnTo>
                    <a:pt x="26389" y="42"/>
                  </a:lnTo>
                  <a:lnTo>
                    <a:pt x="25981" y="14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2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FF53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2"/>
            <p:cNvSpPr/>
            <p:nvPr/>
          </p:nvSpPr>
          <p:spPr>
            <a:xfrm>
              <a:off x="1751882" y="2398847"/>
              <a:ext cx="1018253" cy="340914"/>
            </a:xfrm>
            <a:custGeom>
              <a:avLst/>
              <a:gdLst/>
              <a:ahLst/>
              <a:cxnLst/>
              <a:rect l="l" t="t" r="r" b="b"/>
              <a:pathLst>
                <a:path w="28811" h="9646" extrusionOk="0">
                  <a:moveTo>
                    <a:pt x="0" y="1"/>
                  </a:moveTo>
                  <a:lnTo>
                    <a:pt x="14" y="395"/>
                  </a:lnTo>
                  <a:lnTo>
                    <a:pt x="68" y="790"/>
                  </a:lnTo>
                  <a:lnTo>
                    <a:pt x="136" y="1171"/>
                  </a:lnTo>
                  <a:lnTo>
                    <a:pt x="231" y="1538"/>
                  </a:lnTo>
                  <a:lnTo>
                    <a:pt x="367" y="1905"/>
                  </a:lnTo>
                  <a:lnTo>
                    <a:pt x="517" y="2245"/>
                  </a:lnTo>
                  <a:lnTo>
                    <a:pt x="694" y="2585"/>
                  </a:lnTo>
                  <a:lnTo>
                    <a:pt x="884" y="2912"/>
                  </a:lnTo>
                  <a:lnTo>
                    <a:pt x="1075" y="3157"/>
                  </a:lnTo>
                  <a:lnTo>
                    <a:pt x="1265" y="3415"/>
                  </a:lnTo>
                  <a:lnTo>
                    <a:pt x="1483" y="3646"/>
                  </a:lnTo>
                  <a:lnTo>
                    <a:pt x="1714" y="3864"/>
                  </a:lnTo>
                  <a:lnTo>
                    <a:pt x="1945" y="4068"/>
                  </a:lnTo>
                  <a:lnTo>
                    <a:pt x="2204" y="4259"/>
                  </a:lnTo>
                  <a:lnTo>
                    <a:pt x="2462" y="4435"/>
                  </a:lnTo>
                  <a:lnTo>
                    <a:pt x="2734" y="4599"/>
                  </a:lnTo>
                  <a:lnTo>
                    <a:pt x="3020" y="4735"/>
                  </a:lnTo>
                  <a:lnTo>
                    <a:pt x="3319" y="4871"/>
                  </a:lnTo>
                  <a:lnTo>
                    <a:pt x="3618" y="4979"/>
                  </a:lnTo>
                  <a:lnTo>
                    <a:pt x="3931" y="5061"/>
                  </a:lnTo>
                  <a:lnTo>
                    <a:pt x="4244" y="5143"/>
                  </a:lnTo>
                  <a:lnTo>
                    <a:pt x="4571" y="5184"/>
                  </a:lnTo>
                  <a:lnTo>
                    <a:pt x="4897" y="5224"/>
                  </a:lnTo>
                  <a:lnTo>
                    <a:pt x="5237" y="5238"/>
                  </a:lnTo>
                  <a:lnTo>
                    <a:pt x="9155" y="5238"/>
                  </a:lnTo>
                  <a:lnTo>
                    <a:pt x="9345" y="5428"/>
                  </a:lnTo>
                  <a:lnTo>
                    <a:pt x="10120" y="6217"/>
                  </a:lnTo>
                  <a:lnTo>
                    <a:pt x="10501" y="6598"/>
                  </a:lnTo>
                  <a:lnTo>
                    <a:pt x="10882" y="6979"/>
                  </a:lnTo>
                  <a:lnTo>
                    <a:pt x="11263" y="7333"/>
                  </a:lnTo>
                  <a:lnTo>
                    <a:pt x="11658" y="7686"/>
                  </a:lnTo>
                  <a:lnTo>
                    <a:pt x="12066" y="8013"/>
                  </a:lnTo>
                  <a:lnTo>
                    <a:pt x="12501" y="8326"/>
                  </a:lnTo>
                  <a:lnTo>
                    <a:pt x="12719" y="8475"/>
                  </a:lnTo>
                  <a:lnTo>
                    <a:pt x="12936" y="8611"/>
                  </a:lnTo>
                  <a:lnTo>
                    <a:pt x="13167" y="8734"/>
                  </a:lnTo>
                  <a:lnTo>
                    <a:pt x="13412" y="8870"/>
                  </a:lnTo>
                  <a:lnTo>
                    <a:pt x="13657" y="8979"/>
                  </a:lnTo>
                  <a:lnTo>
                    <a:pt x="13902" y="9087"/>
                  </a:lnTo>
                  <a:lnTo>
                    <a:pt x="14174" y="9183"/>
                  </a:lnTo>
                  <a:lnTo>
                    <a:pt x="14432" y="9278"/>
                  </a:lnTo>
                  <a:lnTo>
                    <a:pt x="14718" y="9359"/>
                  </a:lnTo>
                  <a:lnTo>
                    <a:pt x="15004" y="9428"/>
                  </a:lnTo>
                  <a:lnTo>
                    <a:pt x="15303" y="9496"/>
                  </a:lnTo>
                  <a:lnTo>
                    <a:pt x="15602" y="9550"/>
                  </a:lnTo>
                  <a:lnTo>
                    <a:pt x="15929" y="9591"/>
                  </a:lnTo>
                  <a:lnTo>
                    <a:pt x="16255" y="9618"/>
                  </a:lnTo>
                  <a:lnTo>
                    <a:pt x="16595" y="9632"/>
                  </a:lnTo>
                  <a:lnTo>
                    <a:pt x="16949" y="9645"/>
                  </a:lnTo>
                  <a:lnTo>
                    <a:pt x="17425" y="9632"/>
                  </a:lnTo>
                  <a:lnTo>
                    <a:pt x="17901" y="9591"/>
                  </a:lnTo>
                  <a:lnTo>
                    <a:pt x="18377" y="9536"/>
                  </a:lnTo>
                  <a:lnTo>
                    <a:pt x="18840" y="9455"/>
                  </a:lnTo>
                  <a:lnTo>
                    <a:pt x="19302" y="9346"/>
                  </a:lnTo>
                  <a:lnTo>
                    <a:pt x="19765" y="9223"/>
                  </a:lnTo>
                  <a:lnTo>
                    <a:pt x="20214" y="9074"/>
                  </a:lnTo>
                  <a:lnTo>
                    <a:pt x="20649" y="8897"/>
                  </a:lnTo>
                  <a:lnTo>
                    <a:pt x="21084" y="8707"/>
                  </a:lnTo>
                  <a:lnTo>
                    <a:pt x="21506" y="8503"/>
                  </a:lnTo>
                  <a:lnTo>
                    <a:pt x="21914" y="8271"/>
                  </a:lnTo>
                  <a:lnTo>
                    <a:pt x="22322" y="8013"/>
                  </a:lnTo>
                  <a:lnTo>
                    <a:pt x="22703" y="7741"/>
                  </a:lnTo>
                  <a:lnTo>
                    <a:pt x="23084" y="7442"/>
                  </a:lnTo>
                  <a:lnTo>
                    <a:pt x="23437" y="7142"/>
                  </a:lnTo>
                  <a:lnTo>
                    <a:pt x="23791" y="6802"/>
                  </a:lnTo>
                  <a:lnTo>
                    <a:pt x="27545" y="3048"/>
                  </a:lnTo>
                  <a:lnTo>
                    <a:pt x="27654" y="2912"/>
                  </a:lnTo>
                  <a:lnTo>
                    <a:pt x="27913" y="2531"/>
                  </a:lnTo>
                  <a:lnTo>
                    <a:pt x="28130" y="2177"/>
                  </a:lnTo>
                  <a:lnTo>
                    <a:pt x="28334" y="1837"/>
                  </a:lnTo>
                  <a:lnTo>
                    <a:pt x="28498" y="1484"/>
                  </a:lnTo>
                  <a:lnTo>
                    <a:pt x="28579" y="1307"/>
                  </a:lnTo>
                  <a:lnTo>
                    <a:pt x="28634" y="1130"/>
                  </a:lnTo>
                  <a:lnTo>
                    <a:pt x="28688" y="953"/>
                  </a:lnTo>
                  <a:lnTo>
                    <a:pt x="28729" y="776"/>
                  </a:lnTo>
                  <a:lnTo>
                    <a:pt x="28770" y="586"/>
                  </a:lnTo>
                  <a:lnTo>
                    <a:pt x="28797" y="395"/>
                  </a:lnTo>
                  <a:lnTo>
                    <a:pt x="28810" y="205"/>
                  </a:lnTo>
                  <a:lnTo>
                    <a:pt x="28810" y="1"/>
                  </a:ln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2"/>
            <p:cNvSpPr/>
            <p:nvPr/>
          </p:nvSpPr>
          <p:spPr>
            <a:xfrm>
              <a:off x="2075411" y="2583938"/>
              <a:ext cx="573079" cy="155825"/>
            </a:xfrm>
            <a:custGeom>
              <a:avLst/>
              <a:gdLst/>
              <a:ahLst/>
              <a:cxnLst/>
              <a:rect l="l" t="t" r="r" b="b"/>
              <a:pathLst>
                <a:path w="16215" h="4409" extrusionOk="0">
                  <a:moveTo>
                    <a:pt x="1" y="1"/>
                  </a:moveTo>
                  <a:lnTo>
                    <a:pt x="191" y="191"/>
                  </a:lnTo>
                  <a:lnTo>
                    <a:pt x="966" y="980"/>
                  </a:lnTo>
                  <a:lnTo>
                    <a:pt x="1347" y="1361"/>
                  </a:lnTo>
                  <a:lnTo>
                    <a:pt x="1728" y="1742"/>
                  </a:lnTo>
                  <a:lnTo>
                    <a:pt x="2109" y="2096"/>
                  </a:lnTo>
                  <a:lnTo>
                    <a:pt x="2504" y="2449"/>
                  </a:lnTo>
                  <a:lnTo>
                    <a:pt x="2912" y="2776"/>
                  </a:lnTo>
                  <a:lnTo>
                    <a:pt x="3347" y="3089"/>
                  </a:lnTo>
                  <a:lnTo>
                    <a:pt x="3565" y="3238"/>
                  </a:lnTo>
                  <a:lnTo>
                    <a:pt x="3782" y="3374"/>
                  </a:lnTo>
                  <a:lnTo>
                    <a:pt x="4013" y="3497"/>
                  </a:lnTo>
                  <a:lnTo>
                    <a:pt x="4258" y="3633"/>
                  </a:lnTo>
                  <a:lnTo>
                    <a:pt x="4503" y="3742"/>
                  </a:lnTo>
                  <a:lnTo>
                    <a:pt x="4748" y="3850"/>
                  </a:lnTo>
                  <a:lnTo>
                    <a:pt x="5020" y="3946"/>
                  </a:lnTo>
                  <a:lnTo>
                    <a:pt x="5278" y="4041"/>
                  </a:lnTo>
                  <a:lnTo>
                    <a:pt x="5564" y="4122"/>
                  </a:lnTo>
                  <a:lnTo>
                    <a:pt x="5850" y="4191"/>
                  </a:lnTo>
                  <a:lnTo>
                    <a:pt x="6149" y="4259"/>
                  </a:lnTo>
                  <a:lnTo>
                    <a:pt x="6448" y="4313"/>
                  </a:lnTo>
                  <a:lnTo>
                    <a:pt x="6775" y="4354"/>
                  </a:lnTo>
                  <a:lnTo>
                    <a:pt x="7101" y="4381"/>
                  </a:lnTo>
                  <a:lnTo>
                    <a:pt x="7441" y="4395"/>
                  </a:lnTo>
                  <a:lnTo>
                    <a:pt x="7795" y="4408"/>
                  </a:lnTo>
                  <a:lnTo>
                    <a:pt x="8271" y="4395"/>
                  </a:lnTo>
                  <a:lnTo>
                    <a:pt x="8747" y="4354"/>
                  </a:lnTo>
                  <a:lnTo>
                    <a:pt x="9223" y="4299"/>
                  </a:lnTo>
                  <a:lnTo>
                    <a:pt x="9686" y="4218"/>
                  </a:lnTo>
                  <a:lnTo>
                    <a:pt x="10148" y="4109"/>
                  </a:lnTo>
                  <a:lnTo>
                    <a:pt x="10611" y="3986"/>
                  </a:lnTo>
                  <a:lnTo>
                    <a:pt x="11060" y="3837"/>
                  </a:lnTo>
                  <a:lnTo>
                    <a:pt x="11495" y="3660"/>
                  </a:lnTo>
                  <a:lnTo>
                    <a:pt x="11930" y="3470"/>
                  </a:lnTo>
                  <a:lnTo>
                    <a:pt x="12352" y="3266"/>
                  </a:lnTo>
                  <a:lnTo>
                    <a:pt x="12760" y="3034"/>
                  </a:lnTo>
                  <a:lnTo>
                    <a:pt x="13168" y="2776"/>
                  </a:lnTo>
                  <a:lnTo>
                    <a:pt x="13549" y="2504"/>
                  </a:lnTo>
                  <a:lnTo>
                    <a:pt x="13930" y="2205"/>
                  </a:lnTo>
                  <a:lnTo>
                    <a:pt x="14283" y="1905"/>
                  </a:lnTo>
                  <a:lnTo>
                    <a:pt x="14637" y="1565"/>
                  </a:lnTo>
                  <a:lnTo>
                    <a:pt x="162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1217744" y="2140702"/>
              <a:ext cx="235593" cy="133665"/>
            </a:xfrm>
            <a:custGeom>
              <a:avLst/>
              <a:gdLst/>
              <a:ahLst/>
              <a:cxnLst/>
              <a:rect l="l" t="t" r="r" b="b"/>
              <a:pathLst>
                <a:path w="6666" h="3782" extrusionOk="0">
                  <a:moveTo>
                    <a:pt x="55" y="0"/>
                  </a:moveTo>
                  <a:lnTo>
                    <a:pt x="14" y="558"/>
                  </a:lnTo>
                  <a:lnTo>
                    <a:pt x="1" y="1129"/>
                  </a:lnTo>
                  <a:lnTo>
                    <a:pt x="2884" y="1129"/>
                  </a:lnTo>
                  <a:lnTo>
                    <a:pt x="3156" y="1143"/>
                  </a:lnTo>
                  <a:lnTo>
                    <a:pt x="3415" y="1184"/>
                  </a:lnTo>
                  <a:lnTo>
                    <a:pt x="3673" y="1252"/>
                  </a:lnTo>
                  <a:lnTo>
                    <a:pt x="3918" y="1347"/>
                  </a:lnTo>
                  <a:lnTo>
                    <a:pt x="4149" y="1456"/>
                  </a:lnTo>
                  <a:lnTo>
                    <a:pt x="4367" y="1592"/>
                  </a:lnTo>
                  <a:lnTo>
                    <a:pt x="4571" y="1742"/>
                  </a:lnTo>
                  <a:lnTo>
                    <a:pt x="4762" y="1905"/>
                  </a:lnTo>
                  <a:lnTo>
                    <a:pt x="4925" y="2095"/>
                  </a:lnTo>
                  <a:lnTo>
                    <a:pt x="5074" y="2299"/>
                  </a:lnTo>
                  <a:lnTo>
                    <a:pt x="5210" y="2517"/>
                  </a:lnTo>
                  <a:lnTo>
                    <a:pt x="5319" y="2748"/>
                  </a:lnTo>
                  <a:lnTo>
                    <a:pt x="5414" y="2993"/>
                  </a:lnTo>
                  <a:lnTo>
                    <a:pt x="5482" y="3251"/>
                  </a:lnTo>
                  <a:lnTo>
                    <a:pt x="5523" y="3510"/>
                  </a:lnTo>
                  <a:lnTo>
                    <a:pt x="5537" y="3782"/>
                  </a:lnTo>
                  <a:lnTo>
                    <a:pt x="6666" y="3782"/>
                  </a:lnTo>
                  <a:lnTo>
                    <a:pt x="6666" y="3591"/>
                  </a:lnTo>
                  <a:lnTo>
                    <a:pt x="6652" y="3387"/>
                  </a:lnTo>
                  <a:lnTo>
                    <a:pt x="6625" y="3211"/>
                  </a:lnTo>
                  <a:lnTo>
                    <a:pt x="6598" y="3020"/>
                  </a:lnTo>
                  <a:lnTo>
                    <a:pt x="6543" y="2830"/>
                  </a:lnTo>
                  <a:lnTo>
                    <a:pt x="6503" y="2653"/>
                  </a:lnTo>
                  <a:lnTo>
                    <a:pt x="6435" y="2476"/>
                  </a:lnTo>
                  <a:lnTo>
                    <a:pt x="6367" y="2313"/>
                  </a:lnTo>
                  <a:lnTo>
                    <a:pt x="6299" y="2136"/>
                  </a:lnTo>
                  <a:lnTo>
                    <a:pt x="6217" y="1973"/>
                  </a:lnTo>
                  <a:lnTo>
                    <a:pt x="6122" y="1823"/>
                  </a:lnTo>
                  <a:lnTo>
                    <a:pt x="6027" y="1660"/>
                  </a:lnTo>
                  <a:lnTo>
                    <a:pt x="5918" y="1524"/>
                  </a:lnTo>
                  <a:lnTo>
                    <a:pt x="5809" y="1374"/>
                  </a:lnTo>
                  <a:lnTo>
                    <a:pt x="5686" y="1238"/>
                  </a:lnTo>
                  <a:lnTo>
                    <a:pt x="5564" y="1102"/>
                  </a:lnTo>
                  <a:lnTo>
                    <a:pt x="5428" y="980"/>
                  </a:lnTo>
                  <a:lnTo>
                    <a:pt x="5292" y="857"/>
                  </a:lnTo>
                  <a:lnTo>
                    <a:pt x="5142" y="749"/>
                  </a:lnTo>
                  <a:lnTo>
                    <a:pt x="4993" y="640"/>
                  </a:lnTo>
                  <a:lnTo>
                    <a:pt x="4843" y="545"/>
                  </a:lnTo>
                  <a:lnTo>
                    <a:pt x="4694" y="449"/>
                  </a:lnTo>
                  <a:lnTo>
                    <a:pt x="4530" y="368"/>
                  </a:lnTo>
                  <a:lnTo>
                    <a:pt x="4353" y="300"/>
                  </a:lnTo>
                  <a:lnTo>
                    <a:pt x="4190" y="232"/>
                  </a:lnTo>
                  <a:lnTo>
                    <a:pt x="4013" y="164"/>
                  </a:lnTo>
                  <a:lnTo>
                    <a:pt x="3823" y="109"/>
                  </a:lnTo>
                  <a:lnTo>
                    <a:pt x="3646" y="68"/>
                  </a:lnTo>
                  <a:lnTo>
                    <a:pt x="3456" y="41"/>
                  </a:lnTo>
                  <a:lnTo>
                    <a:pt x="3265" y="14"/>
                  </a:lnTo>
                  <a:lnTo>
                    <a:pt x="307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1228807" y="1835905"/>
              <a:ext cx="411069" cy="230787"/>
            </a:xfrm>
            <a:custGeom>
              <a:avLst/>
              <a:gdLst/>
              <a:ahLst/>
              <a:cxnLst/>
              <a:rect l="l" t="t" r="r" b="b"/>
              <a:pathLst>
                <a:path w="11631" h="6530" extrusionOk="0">
                  <a:moveTo>
                    <a:pt x="10502" y="0"/>
                  </a:moveTo>
                  <a:lnTo>
                    <a:pt x="10488" y="272"/>
                  </a:lnTo>
                  <a:lnTo>
                    <a:pt x="10474" y="558"/>
                  </a:lnTo>
                  <a:lnTo>
                    <a:pt x="10434" y="817"/>
                  </a:lnTo>
                  <a:lnTo>
                    <a:pt x="10393" y="1089"/>
                  </a:lnTo>
                  <a:lnTo>
                    <a:pt x="10325" y="1347"/>
                  </a:lnTo>
                  <a:lnTo>
                    <a:pt x="10257" y="1606"/>
                  </a:lnTo>
                  <a:lnTo>
                    <a:pt x="10175" y="1850"/>
                  </a:lnTo>
                  <a:lnTo>
                    <a:pt x="10080" y="2095"/>
                  </a:lnTo>
                  <a:lnTo>
                    <a:pt x="9971" y="2340"/>
                  </a:lnTo>
                  <a:lnTo>
                    <a:pt x="9849" y="2571"/>
                  </a:lnTo>
                  <a:lnTo>
                    <a:pt x="9713" y="2803"/>
                  </a:lnTo>
                  <a:lnTo>
                    <a:pt x="9577" y="3020"/>
                  </a:lnTo>
                  <a:lnTo>
                    <a:pt x="9427" y="3224"/>
                  </a:lnTo>
                  <a:lnTo>
                    <a:pt x="9264" y="3428"/>
                  </a:lnTo>
                  <a:lnTo>
                    <a:pt x="9101" y="3632"/>
                  </a:lnTo>
                  <a:lnTo>
                    <a:pt x="8910" y="3823"/>
                  </a:lnTo>
                  <a:lnTo>
                    <a:pt x="8733" y="4000"/>
                  </a:lnTo>
                  <a:lnTo>
                    <a:pt x="8529" y="4163"/>
                  </a:lnTo>
                  <a:lnTo>
                    <a:pt x="8325" y="4326"/>
                  </a:lnTo>
                  <a:lnTo>
                    <a:pt x="8121" y="4476"/>
                  </a:lnTo>
                  <a:lnTo>
                    <a:pt x="7904" y="4612"/>
                  </a:lnTo>
                  <a:lnTo>
                    <a:pt x="7672" y="4748"/>
                  </a:lnTo>
                  <a:lnTo>
                    <a:pt x="7441" y="4870"/>
                  </a:lnTo>
                  <a:lnTo>
                    <a:pt x="7196" y="4979"/>
                  </a:lnTo>
                  <a:lnTo>
                    <a:pt x="6951" y="5074"/>
                  </a:lnTo>
                  <a:lnTo>
                    <a:pt x="6707" y="5156"/>
                  </a:lnTo>
                  <a:lnTo>
                    <a:pt x="6448" y="5224"/>
                  </a:lnTo>
                  <a:lnTo>
                    <a:pt x="6190" y="5292"/>
                  </a:lnTo>
                  <a:lnTo>
                    <a:pt x="5918" y="5333"/>
                  </a:lnTo>
                  <a:lnTo>
                    <a:pt x="5646" y="5373"/>
                  </a:lnTo>
                  <a:lnTo>
                    <a:pt x="5373" y="5387"/>
                  </a:lnTo>
                  <a:lnTo>
                    <a:pt x="5101" y="5401"/>
                  </a:lnTo>
                  <a:lnTo>
                    <a:pt x="245" y="5401"/>
                  </a:lnTo>
                  <a:lnTo>
                    <a:pt x="109" y="5958"/>
                  </a:lnTo>
                  <a:lnTo>
                    <a:pt x="0" y="6530"/>
                  </a:lnTo>
                  <a:lnTo>
                    <a:pt x="5101" y="6530"/>
                  </a:lnTo>
                  <a:lnTo>
                    <a:pt x="5523" y="6516"/>
                  </a:lnTo>
                  <a:lnTo>
                    <a:pt x="5945" y="6475"/>
                  </a:lnTo>
                  <a:lnTo>
                    <a:pt x="6353" y="6407"/>
                  </a:lnTo>
                  <a:lnTo>
                    <a:pt x="6761" y="6326"/>
                  </a:lnTo>
                  <a:lnTo>
                    <a:pt x="7155" y="6203"/>
                  </a:lnTo>
                  <a:lnTo>
                    <a:pt x="7536" y="6067"/>
                  </a:lnTo>
                  <a:lnTo>
                    <a:pt x="7904" y="5904"/>
                  </a:lnTo>
                  <a:lnTo>
                    <a:pt x="8271" y="5713"/>
                  </a:lnTo>
                  <a:lnTo>
                    <a:pt x="8611" y="5509"/>
                  </a:lnTo>
                  <a:lnTo>
                    <a:pt x="8937" y="5278"/>
                  </a:lnTo>
                  <a:lnTo>
                    <a:pt x="9250" y="5033"/>
                  </a:lnTo>
                  <a:lnTo>
                    <a:pt x="9549" y="4775"/>
                  </a:lnTo>
                  <a:lnTo>
                    <a:pt x="9835" y="4489"/>
                  </a:lnTo>
                  <a:lnTo>
                    <a:pt x="10107" y="4190"/>
                  </a:lnTo>
                  <a:lnTo>
                    <a:pt x="10352" y="3877"/>
                  </a:lnTo>
                  <a:lnTo>
                    <a:pt x="10583" y="3551"/>
                  </a:lnTo>
                  <a:lnTo>
                    <a:pt x="10747" y="3279"/>
                  </a:lnTo>
                  <a:lnTo>
                    <a:pt x="10910" y="2993"/>
                  </a:lnTo>
                  <a:lnTo>
                    <a:pt x="11046" y="2707"/>
                  </a:lnTo>
                  <a:lnTo>
                    <a:pt x="11168" y="2422"/>
                  </a:lnTo>
                  <a:lnTo>
                    <a:pt x="11277" y="2136"/>
                  </a:lnTo>
                  <a:lnTo>
                    <a:pt x="11372" y="1850"/>
                  </a:lnTo>
                  <a:lnTo>
                    <a:pt x="11454" y="1551"/>
                  </a:lnTo>
                  <a:lnTo>
                    <a:pt x="11508" y="1252"/>
                  </a:lnTo>
                  <a:lnTo>
                    <a:pt x="11563" y="939"/>
                  </a:lnTo>
                  <a:lnTo>
                    <a:pt x="11603" y="640"/>
                  </a:lnTo>
                  <a:lnTo>
                    <a:pt x="11631" y="313"/>
                  </a:lnTo>
                  <a:lnTo>
                    <a:pt x="116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2330234" y="2121935"/>
              <a:ext cx="439908" cy="172648"/>
            </a:xfrm>
            <a:custGeom>
              <a:avLst/>
              <a:gdLst/>
              <a:ahLst/>
              <a:cxnLst/>
              <a:rect l="l" t="t" r="r" b="b"/>
              <a:pathLst>
                <a:path w="12447" h="4885" extrusionOk="0">
                  <a:moveTo>
                    <a:pt x="0" y="1"/>
                  </a:moveTo>
                  <a:lnTo>
                    <a:pt x="14" y="246"/>
                  </a:lnTo>
                  <a:lnTo>
                    <a:pt x="27" y="491"/>
                  </a:lnTo>
                  <a:lnTo>
                    <a:pt x="54" y="735"/>
                  </a:lnTo>
                  <a:lnTo>
                    <a:pt x="109" y="980"/>
                  </a:lnTo>
                  <a:lnTo>
                    <a:pt x="150" y="1212"/>
                  </a:lnTo>
                  <a:lnTo>
                    <a:pt x="218" y="1443"/>
                  </a:lnTo>
                  <a:lnTo>
                    <a:pt x="299" y="1660"/>
                  </a:lnTo>
                  <a:lnTo>
                    <a:pt x="381" y="1878"/>
                  </a:lnTo>
                  <a:lnTo>
                    <a:pt x="476" y="2096"/>
                  </a:lnTo>
                  <a:lnTo>
                    <a:pt x="585" y="2300"/>
                  </a:lnTo>
                  <a:lnTo>
                    <a:pt x="694" y="2504"/>
                  </a:lnTo>
                  <a:lnTo>
                    <a:pt x="816" y="2708"/>
                  </a:lnTo>
                  <a:lnTo>
                    <a:pt x="952" y="2898"/>
                  </a:lnTo>
                  <a:lnTo>
                    <a:pt x="1102" y="3075"/>
                  </a:lnTo>
                  <a:lnTo>
                    <a:pt x="1251" y="3252"/>
                  </a:lnTo>
                  <a:lnTo>
                    <a:pt x="1401" y="3415"/>
                  </a:lnTo>
                  <a:lnTo>
                    <a:pt x="1564" y="3578"/>
                  </a:lnTo>
                  <a:lnTo>
                    <a:pt x="1741" y="3728"/>
                  </a:lnTo>
                  <a:lnTo>
                    <a:pt x="1918" y="3878"/>
                  </a:lnTo>
                  <a:lnTo>
                    <a:pt x="2108" y="4014"/>
                  </a:lnTo>
                  <a:lnTo>
                    <a:pt x="2312" y="4150"/>
                  </a:lnTo>
                  <a:lnTo>
                    <a:pt x="2503" y="4258"/>
                  </a:lnTo>
                  <a:lnTo>
                    <a:pt x="2707" y="4367"/>
                  </a:lnTo>
                  <a:lnTo>
                    <a:pt x="2925" y="4476"/>
                  </a:lnTo>
                  <a:lnTo>
                    <a:pt x="3142" y="4558"/>
                  </a:lnTo>
                  <a:lnTo>
                    <a:pt x="3360" y="4639"/>
                  </a:lnTo>
                  <a:lnTo>
                    <a:pt x="3591" y="4707"/>
                  </a:lnTo>
                  <a:lnTo>
                    <a:pt x="3822" y="4762"/>
                  </a:lnTo>
                  <a:lnTo>
                    <a:pt x="4054" y="4816"/>
                  </a:lnTo>
                  <a:lnTo>
                    <a:pt x="4298" y="4843"/>
                  </a:lnTo>
                  <a:lnTo>
                    <a:pt x="4543" y="4871"/>
                  </a:lnTo>
                  <a:lnTo>
                    <a:pt x="4788" y="4884"/>
                  </a:lnTo>
                  <a:lnTo>
                    <a:pt x="12446" y="4884"/>
                  </a:lnTo>
                  <a:lnTo>
                    <a:pt x="12446" y="3742"/>
                  </a:lnTo>
                  <a:lnTo>
                    <a:pt x="4693" y="3742"/>
                  </a:lnTo>
                  <a:lnTo>
                    <a:pt x="4503" y="3728"/>
                  </a:lnTo>
                  <a:lnTo>
                    <a:pt x="4312" y="3701"/>
                  </a:lnTo>
                  <a:lnTo>
                    <a:pt x="4122" y="3674"/>
                  </a:lnTo>
                  <a:lnTo>
                    <a:pt x="3945" y="3619"/>
                  </a:lnTo>
                  <a:lnTo>
                    <a:pt x="3768" y="3578"/>
                  </a:lnTo>
                  <a:lnTo>
                    <a:pt x="3591" y="3510"/>
                  </a:lnTo>
                  <a:lnTo>
                    <a:pt x="3428" y="3442"/>
                  </a:lnTo>
                  <a:lnTo>
                    <a:pt x="3265" y="3374"/>
                  </a:lnTo>
                  <a:lnTo>
                    <a:pt x="3101" y="3293"/>
                  </a:lnTo>
                  <a:lnTo>
                    <a:pt x="2938" y="3197"/>
                  </a:lnTo>
                  <a:lnTo>
                    <a:pt x="2789" y="3102"/>
                  </a:lnTo>
                  <a:lnTo>
                    <a:pt x="2639" y="2993"/>
                  </a:lnTo>
                  <a:lnTo>
                    <a:pt x="2503" y="2885"/>
                  </a:lnTo>
                  <a:lnTo>
                    <a:pt x="2367" y="2776"/>
                  </a:lnTo>
                  <a:lnTo>
                    <a:pt x="2231" y="2653"/>
                  </a:lnTo>
                  <a:lnTo>
                    <a:pt x="2108" y="2517"/>
                  </a:lnTo>
                  <a:lnTo>
                    <a:pt x="2000" y="2381"/>
                  </a:lnTo>
                  <a:lnTo>
                    <a:pt x="1891" y="2245"/>
                  </a:lnTo>
                  <a:lnTo>
                    <a:pt x="1782" y="2096"/>
                  </a:lnTo>
                  <a:lnTo>
                    <a:pt x="1687" y="1946"/>
                  </a:lnTo>
                  <a:lnTo>
                    <a:pt x="1592" y="1783"/>
                  </a:lnTo>
                  <a:lnTo>
                    <a:pt x="1510" y="1620"/>
                  </a:lnTo>
                  <a:lnTo>
                    <a:pt x="1442" y="1456"/>
                  </a:lnTo>
                  <a:lnTo>
                    <a:pt x="1374" y="1293"/>
                  </a:lnTo>
                  <a:lnTo>
                    <a:pt x="1306" y="1116"/>
                  </a:lnTo>
                  <a:lnTo>
                    <a:pt x="1265" y="939"/>
                  </a:lnTo>
                  <a:lnTo>
                    <a:pt x="1224" y="763"/>
                  </a:lnTo>
                  <a:lnTo>
                    <a:pt x="1183" y="572"/>
                  </a:lnTo>
                  <a:lnTo>
                    <a:pt x="1156" y="382"/>
                  </a:lnTo>
                  <a:lnTo>
                    <a:pt x="1143" y="191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1276414" y="1869552"/>
              <a:ext cx="189931" cy="39937"/>
            </a:xfrm>
            <a:custGeom>
              <a:avLst/>
              <a:gdLst/>
              <a:ahLst/>
              <a:cxnLst/>
              <a:rect l="l" t="t" r="r" b="b"/>
              <a:pathLst>
                <a:path w="5374" h="1130" extrusionOk="0">
                  <a:moveTo>
                    <a:pt x="544" y="1"/>
                  </a:moveTo>
                  <a:lnTo>
                    <a:pt x="259" y="558"/>
                  </a:lnTo>
                  <a:lnTo>
                    <a:pt x="0" y="1130"/>
                  </a:lnTo>
                  <a:lnTo>
                    <a:pt x="5373" y="1130"/>
                  </a:lnTo>
                  <a:lnTo>
                    <a:pt x="537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2151858" y="1693120"/>
              <a:ext cx="479350" cy="223117"/>
            </a:xfrm>
            <a:custGeom>
              <a:avLst/>
              <a:gdLst/>
              <a:ahLst/>
              <a:cxnLst/>
              <a:rect l="l" t="t" r="r" b="b"/>
              <a:pathLst>
                <a:path w="13563" h="6313" extrusionOk="0">
                  <a:moveTo>
                    <a:pt x="5972" y="0"/>
                  </a:moveTo>
                  <a:lnTo>
                    <a:pt x="5618" y="41"/>
                  </a:lnTo>
                  <a:lnTo>
                    <a:pt x="5265" y="82"/>
                  </a:lnTo>
                  <a:lnTo>
                    <a:pt x="4925" y="150"/>
                  </a:lnTo>
                  <a:lnTo>
                    <a:pt x="4598" y="232"/>
                  </a:lnTo>
                  <a:lnTo>
                    <a:pt x="4272" y="341"/>
                  </a:lnTo>
                  <a:lnTo>
                    <a:pt x="3945" y="463"/>
                  </a:lnTo>
                  <a:lnTo>
                    <a:pt x="3632" y="599"/>
                  </a:lnTo>
                  <a:lnTo>
                    <a:pt x="3333" y="749"/>
                  </a:lnTo>
                  <a:lnTo>
                    <a:pt x="3047" y="925"/>
                  </a:lnTo>
                  <a:lnTo>
                    <a:pt x="2762" y="1102"/>
                  </a:lnTo>
                  <a:lnTo>
                    <a:pt x="2490" y="1293"/>
                  </a:lnTo>
                  <a:lnTo>
                    <a:pt x="2231" y="1510"/>
                  </a:lnTo>
                  <a:lnTo>
                    <a:pt x="1986" y="1742"/>
                  </a:lnTo>
                  <a:lnTo>
                    <a:pt x="1742" y="1973"/>
                  </a:lnTo>
                  <a:lnTo>
                    <a:pt x="1524" y="2218"/>
                  </a:lnTo>
                  <a:lnTo>
                    <a:pt x="1320" y="2463"/>
                  </a:lnTo>
                  <a:lnTo>
                    <a:pt x="1129" y="2721"/>
                  </a:lnTo>
                  <a:lnTo>
                    <a:pt x="966" y="2979"/>
                  </a:lnTo>
                  <a:lnTo>
                    <a:pt x="803" y="3251"/>
                  </a:lnTo>
                  <a:lnTo>
                    <a:pt x="626" y="3605"/>
                  </a:lnTo>
                  <a:lnTo>
                    <a:pt x="463" y="3959"/>
                  </a:lnTo>
                  <a:lnTo>
                    <a:pt x="327" y="4326"/>
                  </a:lnTo>
                  <a:lnTo>
                    <a:pt x="218" y="4707"/>
                  </a:lnTo>
                  <a:lnTo>
                    <a:pt x="123" y="5101"/>
                  </a:lnTo>
                  <a:lnTo>
                    <a:pt x="55" y="5496"/>
                  </a:lnTo>
                  <a:lnTo>
                    <a:pt x="14" y="5904"/>
                  </a:lnTo>
                  <a:lnTo>
                    <a:pt x="0" y="6312"/>
                  </a:lnTo>
                  <a:lnTo>
                    <a:pt x="1143" y="6312"/>
                  </a:lnTo>
                  <a:lnTo>
                    <a:pt x="1157" y="6054"/>
                  </a:lnTo>
                  <a:lnTo>
                    <a:pt x="1170" y="5782"/>
                  </a:lnTo>
                  <a:lnTo>
                    <a:pt x="1198" y="5523"/>
                  </a:lnTo>
                  <a:lnTo>
                    <a:pt x="1252" y="5265"/>
                  </a:lnTo>
                  <a:lnTo>
                    <a:pt x="1306" y="5020"/>
                  </a:lnTo>
                  <a:lnTo>
                    <a:pt x="1374" y="4775"/>
                  </a:lnTo>
                  <a:lnTo>
                    <a:pt x="1456" y="4530"/>
                  </a:lnTo>
                  <a:lnTo>
                    <a:pt x="1551" y="4299"/>
                  </a:lnTo>
                  <a:lnTo>
                    <a:pt x="1660" y="4068"/>
                  </a:lnTo>
                  <a:lnTo>
                    <a:pt x="1769" y="3850"/>
                  </a:lnTo>
                  <a:lnTo>
                    <a:pt x="1891" y="3632"/>
                  </a:lnTo>
                  <a:lnTo>
                    <a:pt x="2027" y="3415"/>
                  </a:lnTo>
                  <a:lnTo>
                    <a:pt x="2177" y="3211"/>
                  </a:lnTo>
                  <a:lnTo>
                    <a:pt x="2327" y="3020"/>
                  </a:lnTo>
                  <a:lnTo>
                    <a:pt x="2490" y="2830"/>
                  </a:lnTo>
                  <a:lnTo>
                    <a:pt x="2667" y="2653"/>
                  </a:lnTo>
                  <a:lnTo>
                    <a:pt x="2843" y="2476"/>
                  </a:lnTo>
                  <a:lnTo>
                    <a:pt x="3034" y="2313"/>
                  </a:lnTo>
                  <a:lnTo>
                    <a:pt x="3224" y="2163"/>
                  </a:lnTo>
                  <a:lnTo>
                    <a:pt x="3428" y="2014"/>
                  </a:lnTo>
                  <a:lnTo>
                    <a:pt x="3646" y="1878"/>
                  </a:lnTo>
                  <a:lnTo>
                    <a:pt x="3864" y="1755"/>
                  </a:lnTo>
                  <a:lnTo>
                    <a:pt x="4081" y="1646"/>
                  </a:lnTo>
                  <a:lnTo>
                    <a:pt x="4313" y="1538"/>
                  </a:lnTo>
                  <a:lnTo>
                    <a:pt x="4544" y="1442"/>
                  </a:lnTo>
                  <a:lnTo>
                    <a:pt x="4789" y="1361"/>
                  </a:lnTo>
                  <a:lnTo>
                    <a:pt x="5033" y="1293"/>
                  </a:lnTo>
                  <a:lnTo>
                    <a:pt x="5292" y="1238"/>
                  </a:lnTo>
                  <a:lnTo>
                    <a:pt x="5537" y="1197"/>
                  </a:lnTo>
                  <a:lnTo>
                    <a:pt x="5795" y="1157"/>
                  </a:lnTo>
                  <a:lnTo>
                    <a:pt x="6067" y="1143"/>
                  </a:lnTo>
                  <a:lnTo>
                    <a:pt x="6326" y="1129"/>
                  </a:lnTo>
                  <a:lnTo>
                    <a:pt x="13562" y="1129"/>
                  </a:lnTo>
                  <a:lnTo>
                    <a:pt x="13331" y="844"/>
                  </a:lnTo>
                  <a:lnTo>
                    <a:pt x="13086" y="558"/>
                  </a:lnTo>
                  <a:lnTo>
                    <a:pt x="12855" y="273"/>
                  </a:lnTo>
                  <a:lnTo>
                    <a:pt x="1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2424458" y="1835905"/>
              <a:ext cx="291364" cy="40432"/>
            </a:xfrm>
            <a:custGeom>
              <a:avLst/>
              <a:gdLst/>
              <a:ahLst/>
              <a:cxnLst/>
              <a:rect l="l" t="t" r="r" b="b"/>
              <a:pathLst>
                <a:path w="8244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8243" y="1143"/>
                  </a:lnTo>
                  <a:lnTo>
                    <a:pt x="7985" y="558"/>
                  </a:lnTo>
                  <a:lnTo>
                    <a:pt x="769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1711485" y="2101755"/>
              <a:ext cx="144728" cy="297124"/>
            </a:xfrm>
            <a:custGeom>
              <a:avLst/>
              <a:gdLst/>
              <a:ahLst/>
              <a:cxnLst/>
              <a:rect l="l" t="t" r="r" b="b"/>
              <a:pathLst>
                <a:path w="4095" h="8407" extrusionOk="0">
                  <a:moveTo>
                    <a:pt x="4095" y="1"/>
                  </a:moveTo>
                  <a:lnTo>
                    <a:pt x="3755" y="28"/>
                  </a:lnTo>
                  <a:lnTo>
                    <a:pt x="3428" y="69"/>
                  </a:lnTo>
                  <a:lnTo>
                    <a:pt x="3102" y="123"/>
                  </a:lnTo>
                  <a:lnTo>
                    <a:pt x="2789" y="218"/>
                  </a:lnTo>
                  <a:lnTo>
                    <a:pt x="2490" y="341"/>
                  </a:lnTo>
                  <a:lnTo>
                    <a:pt x="2204" y="477"/>
                  </a:lnTo>
                  <a:lnTo>
                    <a:pt x="1932" y="626"/>
                  </a:lnTo>
                  <a:lnTo>
                    <a:pt x="1660" y="817"/>
                  </a:lnTo>
                  <a:lnTo>
                    <a:pt x="1415" y="1007"/>
                  </a:lnTo>
                  <a:lnTo>
                    <a:pt x="1184" y="1225"/>
                  </a:lnTo>
                  <a:lnTo>
                    <a:pt x="966" y="1470"/>
                  </a:lnTo>
                  <a:lnTo>
                    <a:pt x="776" y="1715"/>
                  </a:lnTo>
                  <a:lnTo>
                    <a:pt x="599" y="1973"/>
                  </a:lnTo>
                  <a:lnTo>
                    <a:pt x="449" y="2259"/>
                  </a:lnTo>
                  <a:lnTo>
                    <a:pt x="313" y="2544"/>
                  </a:lnTo>
                  <a:lnTo>
                    <a:pt x="205" y="2857"/>
                  </a:lnTo>
                  <a:lnTo>
                    <a:pt x="123" y="3116"/>
                  </a:lnTo>
                  <a:lnTo>
                    <a:pt x="68" y="3401"/>
                  </a:lnTo>
                  <a:lnTo>
                    <a:pt x="28" y="3687"/>
                  </a:lnTo>
                  <a:lnTo>
                    <a:pt x="14" y="3973"/>
                  </a:lnTo>
                  <a:lnTo>
                    <a:pt x="0" y="4095"/>
                  </a:lnTo>
                  <a:lnTo>
                    <a:pt x="0" y="8407"/>
                  </a:lnTo>
                  <a:lnTo>
                    <a:pt x="1143" y="8407"/>
                  </a:lnTo>
                  <a:lnTo>
                    <a:pt x="1143" y="4095"/>
                  </a:lnTo>
                  <a:lnTo>
                    <a:pt x="1157" y="3796"/>
                  </a:lnTo>
                  <a:lnTo>
                    <a:pt x="1198" y="3496"/>
                  </a:lnTo>
                  <a:lnTo>
                    <a:pt x="1279" y="3224"/>
                  </a:lnTo>
                  <a:lnTo>
                    <a:pt x="1374" y="2952"/>
                  </a:lnTo>
                  <a:lnTo>
                    <a:pt x="1497" y="2694"/>
                  </a:lnTo>
                  <a:lnTo>
                    <a:pt x="1646" y="2449"/>
                  </a:lnTo>
                  <a:lnTo>
                    <a:pt x="1823" y="2218"/>
                  </a:lnTo>
                  <a:lnTo>
                    <a:pt x="2014" y="2014"/>
                  </a:lnTo>
                  <a:lnTo>
                    <a:pt x="2218" y="1823"/>
                  </a:lnTo>
                  <a:lnTo>
                    <a:pt x="2449" y="1647"/>
                  </a:lnTo>
                  <a:lnTo>
                    <a:pt x="2694" y="1497"/>
                  </a:lnTo>
                  <a:lnTo>
                    <a:pt x="2952" y="1374"/>
                  </a:lnTo>
                  <a:lnTo>
                    <a:pt x="3224" y="1279"/>
                  </a:lnTo>
                  <a:lnTo>
                    <a:pt x="3496" y="1198"/>
                  </a:lnTo>
                  <a:lnTo>
                    <a:pt x="3796" y="1157"/>
                  </a:lnTo>
                  <a:lnTo>
                    <a:pt x="4095" y="1143"/>
                  </a:lnTo>
                  <a:lnTo>
                    <a:pt x="409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1815817" y="1480638"/>
              <a:ext cx="163000" cy="267331"/>
            </a:xfrm>
            <a:custGeom>
              <a:avLst/>
              <a:gdLst/>
              <a:ahLst/>
              <a:cxnLst/>
              <a:rect l="l" t="t" r="r" b="b"/>
              <a:pathLst>
                <a:path w="4612" h="7564" extrusionOk="0">
                  <a:moveTo>
                    <a:pt x="1143" y="0"/>
                  </a:moveTo>
                  <a:lnTo>
                    <a:pt x="572" y="68"/>
                  </a:lnTo>
                  <a:lnTo>
                    <a:pt x="0" y="150"/>
                  </a:lnTo>
                  <a:lnTo>
                    <a:pt x="0" y="2952"/>
                  </a:lnTo>
                  <a:lnTo>
                    <a:pt x="14" y="3183"/>
                  </a:lnTo>
                  <a:lnTo>
                    <a:pt x="27" y="3428"/>
                  </a:lnTo>
                  <a:lnTo>
                    <a:pt x="55" y="3659"/>
                  </a:lnTo>
                  <a:lnTo>
                    <a:pt x="95" y="3877"/>
                  </a:lnTo>
                  <a:lnTo>
                    <a:pt x="150" y="4108"/>
                  </a:lnTo>
                  <a:lnTo>
                    <a:pt x="204" y="4326"/>
                  </a:lnTo>
                  <a:lnTo>
                    <a:pt x="286" y="4530"/>
                  </a:lnTo>
                  <a:lnTo>
                    <a:pt x="368" y="4747"/>
                  </a:lnTo>
                  <a:lnTo>
                    <a:pt x="463" y="4951"/>
                  </a:lnTo>
                  <a:lnTo>
                    <a:pt x="558" y="5142"/>
                  </a:lnTo>
                  <a:lnTo>
                    <a:pt x="667" y="5346"/>
                  </a:lnTo>
                  <a:lnTo>
                    <a:pt x="789" y="5523"/>
                  </a:lnTo>
                  <a:lnTo>
                    <a:pt x="925" y="5713"/>
                  </a:lnTo>
                  <a:lnTo>
                    <a:pt x="1061" y="5890"/>
                  </a:lnTo>
                  <a:lnTo>
                    <a:pt x="1197" y="6053"/>
                  </a:lnTo>
                  <a:lnTo>
                    <a:pt x="1361" y="6216"/>
                  </a:lnTo>
                  <a:lnTo>
                    <a:pt x="1510" y="6366"/>
                  </a:lnTo>
                  <a:lnTo>
                    <a:pt x="1687" y="6516"/>
                  </a:lnTo>
                  <a:lnTo>
                    <a:pt x="1864" y="6652"/>
                  </a:lnTo>
                  <a:lnTo>
                    <a:pt x="2041" y="6774"/>
                  </a:lnTo>
                  <a:lnTo>
                    <a:pt x="2231" y="6897"/>
                  </a:lnTo>
                  <a:lnTo>
                    <a:pt x="2422" y="7005"/>
                  </a:lnTo>
                  <a:lnTo>
                    <a:pt x="2612" y="7114"/>
                  </a:lnTo>
                  <a:lnTo>
                    <a:pt x="2816" y="7196"/>
                  </a:lnTo>
                  <a:lnTo>
                    <a:pt x="3034" y="7277"/>
                  </a:lnTo>
                  <a:lnTo>
                    <a:pt x="3251" y="7359"/>
                  </a:lnTo>
                  <a:lnTo>
                    <a:pt x="3469" y="7414"/>
                  </a:lnTo>
                  <a:lnTo>
                    <a:pt x="3687" y="7468"/>
                  </a:lnTo>
                  <a:lnTo>
                    <a:pt x="3918" y="7509"/>
                  </a:lnTo>
                  <a:lnTo>
                    <a:pt x="4149" y="7536"/>
                  </a:lnTo>
                  <a:lnTo>
                    <a:pt x="4380" y="7563"/>
                  </a:lnTo>
                  <a:lnTo>
                    <a:pt x="4612" y="7563"/>
                  </a:lnTo>
                  <a:lnTo>
                    <a:pt x="4612" y="6434"/>
                  </a:lnTo>
                  <a:lnTo>
                    <a:pt x="4435" y="6421"/>
                  </a:lnTo>
                  <a:lnTo>
                    <a:pt x="4258" y="6407"/>
                  </a:lnTo>
                  <a:lnTo>
                    <a:pt x="4081" y="6393"/>
                  </a:lnTo>
                  <a:lnTo>
                    <a:pt x="3918" y="6353"/>
                  </a:lnTo>
                  <a:lnTo>
                    <a:pt x="3755" y="6312"/>
                  </a:lnTo>
                  <a:lnTo>
                    <a:pt x="3578" y="6271"/>
                  </a:lnTo>
                  <a:lnTo>
                    <a:pt x="3428" y="6216"/>
                  </a:lnTo>
                  <a:lnTo>
                    <a:pt x="3265" y="6148"/>
                  </a:lnTo>
                  <a:lnTo>
                    <a:pt x="3115" y="6080"/>
                  </a:lnTo>
                  <a:lnTo>
                    <a:pt x="2966" y="6012"/>
                  </a:lnTo>
                  <a:lnTo>
                    <a:pt x="2666" y="5836"/>
                  </a:lnTo>
                  <a:lnTo>
                    <a:pt x="2408" y="5632"/>
                  </a:lnTo>
                  <a:lnTo>
                    <a:pt x="2163" y="5414"/>
                  </a:lnTo>
                  <a:lnTo>
                    <a:pt x="1932" y="5169"/>
                  </a:lnTo>
                  <a:lnTo>
                    <a:pt x="1728" y="4897"/>
                  </a:lnTo>
                  <a:lnTo>
                    <a:pt x="1565" y="4611"/>
                  </a:lnTo>
                  <a:lnTo>
                    <a:pt x="1483" y="4462"/>
                  </a:lnTo>
                  <a:lnTo>
                    <a:pt x="1415" y="4299"/>
                  </a:lnTo>
                  <a:lnTo>
                    <a:pt x="1347" y="4149"/>
                  </a:lnTo>
                  <a:lnTo>
                    <a:pt x="1293" y="3986"/>
                  </a:lnTo>
                  <a:lnTo>
                    <a:pt x="1252" y="3822"/>
                  </a:lnTo>
                  <a:lnTo>
                    <a:pt x="1211" y="3646"/>
                  </a:lnTo>
                  <a:lnTo>
                    <a:pt x="1184" y="3482"/>
                  </a:lnTo>
                  <a:lnTo>
                    <a:pt x="1156" y="3306"/>
                  </a:lnTo>
                  <a:lnTo>
                    <a:pt x="1143" y="3129"/>
                  </a:lnTo>
                  <a:lnTo>
                    <a:pt x="1143" y="295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2041765" y="1478694"/>
              <a:ext cx="162045" cy="151973"/>
            </a:xfrm>
            <a:custGeom>
              <a:avLst/>
              <a:gdLst/>
              <a:ahLst/>
              <a:cxnLst/>
              <a:rect l="l" t="t" r="r" b="b"/>
              <a:pathLst>
                <a:path w="4585" h="4300" extrusionOk="0">
                  <a:moveTo>
                    <a:pt x="3456" y="1"/>
                  </a:moveTo>
                  <a:lnTo>
                    <a:pt x="3415" y="327"/>
                  </a:lnTo>
                  <a:lnTo>
                    <a:pt x="3333" y="640"/>
                  </a:lnTo>
                  <a:lnTo>
                    <a:pt x="3238" y="953"/>
                  </a:lnTo>
                  <a:lnTo>
                    <a:pt x="3102" y="1239"/>
                  </a:lnTo>
                  <a:lnTo>
                    <a:pt x="2952" y="1511"/>
                  </a:lnTo>
                  <a:lnTo>
                    <a:pt x="2775" y="1783"/>
                  </a:lnTo>
                  <a:lnTo>
                    <a:pt x="2571" y="2014"/>
                  </a:lnTo>
                  <a:lnTo>
                    <a:pt x="2340" y="2245"/>
                  </a:lnTo>
                  <a:lnTo>
                    <a:pt x="2109" y="2449"/>
                  </a:lnTo>
                  <a:lnTo>
                    <a:pt x="1850" y="2626"/>
                  </a:lnTo>
                  <a:lnTo>
                    <a:pt x="1565" y="2776"/>
                  </a:lnTo>
                  <a:lnTo>
                    <a:pt x="1279" y="2912"/>
                  </a:lnTo>
                  <a:lnTo>
                    <a:pt x="980" y="3020"/>
                  </a:lnTo>
                  <a:lnTo>
                    <a:pt x="653" y="3102"/>
                  </a:lnTo>
                  <a:lnTo>
                    <a:pt x="327" y="3143"/>
                  </a:lnTo>
                  <a:lnTo>
                    <a:pt x="0" y="3157"/>
                  </a:lnTo>
                  <a:lnTo>
                    <a:pt x="0" y="4299"/>
                  </a:lnTo>
                  <a:lnTo>
                    <a:pt x="218" y="4286"/>
                  </a:lnTo>
                  <a:lnTo>
                    <a:pt x="436" y="4272"/>
                  </a:lnTo>
                  <a:lnTo>
                    <a:pt x="653" y="4245"/>
                  </a:lnTo>
                  <a:lnTo>
                    <a:pt x="871" y="4218"/>
                  </a:lnTo>
                  <a:lnTo>
                    <a:pt x="1089" y="4163"/>
                  </a:lnTo>
                  <a:lnTo>
                    <a:pt x="1293" y="4109"/>
                  </a:lnTo>
                  <a:lnTo>
                    <a:pt x="1497" y="4041"/>
                  </a:lnTo>
                  <a:lnTo>
                    <a:pt x="1701" y="3973"/>
                  </a:lnTo>
                  <a:lnTo>
                    <a:pt x="1891" y="3891"/>
                  </a:lnTo>
                  <a:lnTo>
                    <a:pt x="2082" y="3796"/>
                  </a:lnTo>
                  <a:lnTo>
                    <a:pt x="2259" y="3701"/>
                  </a:lnTo>
                  <a:lnTo>
                    <a:pt x="2449" y="3592"/>
                  </a:lnTo>
                  <a:lnTo>
                    <a:pt x="2626" y="3483"/>
                  </a:lnTo>
                  <a:lnTo>
                    <a:pt x="2789" y="3347"/>
                  </a:lnTo>
                  <a:lnTo>
                    <a:pt x="2952" y="3225"/>
                  </a:lnTo>
                  <a:lnTo>
                    <a:pt x="3102" y="3089"/>
                  </a:lnTo>
                  <a:lnTo>
                    <a:pt x="3265" y="2939"/>
                  </a:lnTo>
                  <a:lnTo>
                    <a:pt x="3401" y="2789"/>
                  </a:lnTo>
                  <a:lnTo>
                    <a:pt x="3537" y="2640"/>
                  </a:lnTo>
                  <a:lnTo>
                    <a:pt x="3673" y="2476"/>
                  </a:lnTo>
                  <a:lnTo>
                    <a:pt x="3796" y="2300"/>
                  </a:lnTo>
                  <a:lnTo>
                    <a:pt x="3904" y="2123"/>
                  </a:lnTo>
                  <a:lnTo>
                    <a:pt x="4013" y="1946"/>
                  </a:lnTo>
                  <a:lnTo>
                    <a:pt x="4108" y="1755"/>
                  </a:lnTo>
                  <a:lnTo>
                    <a:pt x="4204" y="1565"/>
                  </a:lnTo>
                  <a:lnTo>
                    <a:pt x="4285" y="1375"/>
                  </a:lnTo>
                  <a:lnTo>
                    <a:pt x="4367" y="1184"/>
                  </a:lnTo>
                  <a:lnTo>
                    <a:pt x="4421" y="980"/>
                  </a:lnTo>
                  <a:lnTo>
                    <a:pt x="4476" y="762"/>
                  </a:lnTo>
                  <a:lnTo>
                    <a:pt x="4530" y="558"/>
                  </a:lnTo>
                  <a:lnTo>
                    <a:pt x="4557" y="341"/>
                  </a:lnTo>
                  <a:lnTo>
                    <a:pt x="4585" y="123"/>
                  </a:lnTo>
                  <a:lnTo>
                    <a:pt x="4027" y="55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1385517" y="1693120"/>
              <a:ext cx="410114" cy="177914"/>
            </a:xfrm>
            <a:custGeom>
              <a:avLst/>
              <a:gdLst/>
              <a:ahLst/>
              <a:cxnLst/>
              <a:rect l="l" t="t" r="r" b="b"/>
              <a:pathLst>
                <a:path w="11604" h="5034" extrusionOk="0">
                  <a:moveTo>
                    <a:pt x="1035" y="0"/>
                  </a:moveTo>
                  <a:lnTo>
                    <a:pt x="763" y="273"/>
                  </a:lnTo>
                  <a:lnTo>
                    <a:pt x="504" y="558"/>
                  </a:lnTo>
                  <a:lnTo>
                    <a:pt x="1" y="1129"/>
                  </a:lnTo>
                  <a:lnTo>
                    <a:pt x="6571" y="1129"/>
                  </a:lnTo>
                  <a:lnTo>
                    <a:pt x="6761" y="1143"/>
                  </a:lnTo>
                  <a:lnTo>
                    <a:pt x="6965" y="1157"/>
                  </a:lnTo>
                  <a:lnTo>
                    <a:pt x="7156" y="1170"/>
                  </a:lnTo>
                  <a:lnTo>
                    <a:pt x="7346" y="1211"/>
                  </a:lnTo>
                  <a:lnTo>
                    <a:pt x="7537" y="1252"/>
                  </a:lnTo>
                  <a:lnTo>
                    <a:pt x="7727" y="1306"/>
                  </a:lnTo>
                  <a:lnTo>
                    <a:pt x="7904" y="1374"/>
                  </a:lnTo>
                  <a:lnTo>
                    <a:pt x="8081" y="1442"/>
                  </a:lnTo>
                  <a:lnTo>
                    <a:pt x="8258" y="1510"/>
                  </a:lnTo>
                  <a:lnTo>
                    <a:pt x="8421" y="1606"/>
                  </a:lnTo>
                  <a:lnTo>
                    <a:pt x="8584" y="1701"/>
                  </a:lnTo>
                  <a:lnTo>
                    <a:pt x="8747" y="1796"/>
                  </a:lnTo>
                  <a:lnTo>
                    <a:pt x="8897" y="1905"/>
                  </a:lnTo>
                  <a:lnTo>
                    <a:pt x="9047" y="2027"/>
                  </a:lnTo>
                  <a:lnTo>
                    <a:pt x="9196" y="2150"/>
                  </a:lnTo>
                  <a:lnTo>
                    <a:pt x="9332" y="2272"/>
                  </a:lnTo>
                  <a:lnTo>
                    <a:pt x="9455" y="2408"/>
                  </a:lnTo>
                  <a:lnTo>
                    <a:pt x="9577" y="2558"/>
                  </a:lnTo>
                  <a:lnTo>
                    <a:pt x="9700" y="2707"/>
                  </a:lnTo>
                  <a:lnTo>
                    <a:pt x="9808" y="2857"/>
                  </a:lnTo>
                  <a:lnTo>
                    <a:pt x="9904" y="3007"/>
                  </a:lnTo>
                  <a:lnTo>
                    <a:pt x="9999" y="3170"/>
                  </a:lnTo>
                  <a:lnTo>
                    <a:pt x="10094" y="3347"/>
                  </a:lnTo>
                  <a:lnTo>
                    <a:pt x="10162" y="3524"/>
                  </a:lnTo>
                  <a:lnTo>
                    <a:pt x="10230" y="3700"/>
                  </a:lnTo>
                  <a:lnTo>
                    <a:pt x="10298" y="3877"/>
                  </a:lnTo>
                  <a:lnTo>
                    <a:pt x="10353" y="4054"/>
                  </a:lnTo>
                  <a:lnTo>
                    <a:pt x="10393" y="4244"/>
                  </a:lnTo>
                  <a:lnTo>
                    <a:pt x="10434" y="4435"/>
                  </a:lnTo>
                  <a:lnTo>
                    <a:pt x="10448" y="4639"/>
                  </a:lnTo>
                  <a:lnTo>
                    <a:pt x="10475" y="4829"/>
                  </a:lnTo>
                  <a:lnTo>
                    <a:pt x="10475" y="5033"/>
                  </a:lnTo>
                  <a:lnTo>
                    <a:pt x="11604" y="5033"/>
                  </a:lnTo>
                  <a:lnTo>
                    <a:pt x="11604" y="4775"/>
                  </a:lnTo>
                  <a:lnTo>
                    <a:pt x="11590" y="4516"/>
                  </a:lnTo>
                  <a:lnTo>
                    <a:pt x="11550" y="4272"/>
                  </a:lnTo>
                  <a:lnTo>
                    <a:pt x="11509" y="4027"/>
                  </a:lnTo>
                  <a:lnTo>
                    <a:pt x="11454" y="3782"/>
                  </a:lnTo>
                  <a:lnTo>
                    <a:pt x="11386" y="3537"/>
                  </a:lnTo>
                  <a:lnTo>
                    <a:pt x="11305" y="3306"/>
                  </a:lnTo>
                  <a:lnTo>
                    <a:pt x="11209" y="3075"/>
                  </a:lnTo>
                  <a:lnTo>
                    <a:pt x="11114" y="2857"/>
                  </a:lnTo>
                  <a:lnTo>
                    <a:pt x="11005" y="2639"/>
                  </a:lnTo>
                  <a:lnTo>
                    <a:pt x="10883" y="2422"/>
                  </a:lnTo>
                  <a:lnTo>
                    <a:pt x="10747" y="2218"/>
                  </a:lnTo>
                  <a:lnTo>
                    <a:pt x="10611" y="2027"/>
                  </a:lnTo>
                  <a:lnTo>
                    <a:pt x="10461" y="1837"/>
                  </a:lnTo>
                  <a:lnTo>
                    <a:pt x="10298" y="1646"/>
                  </a:lnTo>
                  <a:lnTo>
                    <a:pt x="10135" y="1470"/>
                  </a:lnTo>
                  <a:lnTo>
                    <a:pt x="9958" y="1306"/>
                  </a:lnTo>
                  <a:lnTo>
                    <a:pt x="9768" y="1143"/>
                  </a:lnTo>
                  <a:lnTo>
                    <a:pt x="9577" y="993"/>
                  </a:lnTo>
                  <a:lnTo>
                    <a:pt x="9387" y="857"/>
                  </a:lnTo>
                  <a:lnTo>
                    <a:pt x="9183" y="721"/>
                  </a:lnTo>
                  <a:lnTo>
                    <a:pt x="8965" y="599"/>
                  </a:lnTo>
                  <a:lnTo>
                    <a:pt x="8747" y="490"/>
                  </a:lnTo>
                  <a:lnTo>
                    <a:pt x="8530" y="395"/>
                  </a:lnTo>
                  <a:lnTo>
                    <a:pt x="8299" y="300"/>
                  </a:lnTo>
                  <a:lnTo>
                    <a:pt x="8067" y="218"/>
                  </a:lnTo>
                  <a:lnTo>
                    <a:pt x="7822" y="150"/>
                  </a:lnTo>
                  <a:lnTo>
                    <a:pt x="7578" y="96"/>
                  </a:lnTo>
                  <a:lnTo>
                    <a:pt x="7333" y="55"/>
                  </a:lnTo>
                  <a:lnTo>
                    <a:pt x="7074" y="28"/>
                  </a:lnTo>
                  <a:lnTo>
                    <a:pt x="682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2079264" y="1680149"/>
              <a:ext cx="135609" cy="131757"/>
            </a:xfrm>
            <a:custGeom>
              <a:avLst/>
              <a:gdLst/>
              <a:ahLst/>
              <a:cxnLst/>
              <a:rect l="l" t="t" r="r" b="b"/>
              <a:pathLst>
                <a:path w="3837" h="3728" extrusionOk="0">
                  <a:moveTo>
                    <a:pt x="0" y="0"/>
                  </a:moveTo>
                  <a:lnTo>
                    <a:pt x="14" y="191"/>
                  </a:lnTo>
                  <a:lnTo>
                    <a:pt x="28" y="381"/>
                  </a:lnTo>
                  <a:lnTo>
                    <a:pt x="41" y="571"/>
                  </a:lnTo>
                  <a:lnTo>
                    <a:pt x="82" y="748"/>
                  </a:lnTo>
                  <a:lnTo>
                    <a:pt x="123" y="939"/>
                  </a:lnTo>
                  <a:lnTo>
                    <a:pt x="177" y="1116"/>
                  </a:lnTo>
                  <a:lnTo>
                    <a:pt x="232" y="1279"/>
                  </a:lnTo>
                  <a:lnTo>
                    <a:pt x="300" y="1456"/>
                  </a:lnTo>
                  <a:lnTo>
                    <a:pt x="368" y="1619"/>
                  </a:lnTo>
                  <a:lnTo>
                    <a:pt x="449" y="1782"/>
                  </a:lnTo>
                  <a:lnTo>
                    <a:pt x="545" y="1932"/>
                  </a:lnTo>
                  <a:lnTo>
                    <a:pt x="640" y="2081"/>
                  </a:lnTo>
                  <a:lnTo>
                    <a:pt x="749" y="2231"/>
                  </a:lnTo>
                  <a:lnTo>
                    <a:pt x="857" y="2381"/>
                  </a:lnTo>
                  <a:lnTo>
                    <a:pt x="980" y="2517"/>
                  </a:lnTo>
                  <a:lnTo>
                    <a:pt x="1102" y="2639"/>
                  </a:lnTo>
                  <a:lnTo>
                    <a:pt x="1225" y="2761"/>
                  </a:lnTo>
                  <a:lnTo>
                    <a:pt x="1361" y="2884"/>
                  </a:lnTo>
                  <a:lnTo>
                    <a:pt x="1497" y="2993"/>
                  </a:lnTo>
                  <a:lnTo>
                    <a:pt x="1646" y="3102"/>
                  </a:lnTo>
                  <a:lnTo>
                    <a:pt x="1796" y="3197"/>
                  </a:lnTo>
                  <a:lnTo>
                    <a:pt x="1959" y="3278"/>
                  </a:lnTo>
                  <a:lnTo>
                    <a:pt x="2122" y="3360"/>
                  </a:lnTo>
                  <a:lnTo>
                    <a:pt x="2286" y="3442"/>
                  </a:lnTo>
                  <a:lnTo>
                    <a:pt x="2449" y="3510"/>
                  </a:lnTo>
                  <a:lnTo>
                    <a:pt x="2626" y="3564"/>
                  </a:lnTo>
                  <a:lnTo>
                    <a:pt x="2803" y="3618"/>
                  </a:lnTo>
                  <a:lnTo>
                    <a:pt x="2979" y="3659"/>
                  </a:lnTo>
                  <a:lnTo>
                    <a:pt x="3170" y="3686"/>
                  </a:lnTo>
                  <a:lnTo>
                    <a:pt x="3347" y="3714"/>
                  </a:lnTo>
                  <a:lnTo>
                    <a:pt x="3537" y="3727"/>
                  </a:lnTo>
                  <a:lnTo>
                    <a:pt x="3836" y="3727"/>
                  </a:lnTo>
                  <a:lnTo>
                    <a:pt x="3836" y="2598"/>
                  </a:lnTo>
                  <a:lnTo>
                    <a:pt x="3728" y="2598"/>
                  </a:lnTo>
                  <a:lnTo>
                    <a:pt x="3469" y="2585"/>
                  </a:lnTo>
                  <a:lnTo>
                    <a:pt x="3211" y="2544"/>
                  </a:lnTo>
                  <a:lnTo>
                    <a:pt x="2966" y="2476"/>
                  </a:lnTo>
                  <a:lnTo>
                    <a:pt x="2721" y="2394"/>
                  </a:lnTo>
                  <a:lnTo>
                    <a:pt x="2503" y="2285"/>
                  </a:lnTo>
                  <a:lnTo>
                    <a:pt x="2286" y="2149"/>
                  </a:lnTo>
                  <a:lnTo>
                    <a:pt x="2082" y="2000"/>
                  </a:lnTo>
                  <a:lnTo>
                    <a:pt x="1905" y="1837"/>
                  </a:lnTo>
                  <a:lnTo>
                    <a:pt x="1728" y="1646"/>
                  </a:lnTo>
                  <a:lnTo>
                    <a:pt x="1578" y="1456"/>
                  </a:lnTo>
                  <a:lnTo>
                    <a:pt x="1456" y="1238"/>
                  </a:lnTo>
                  <a:lnTo>
                    <a:pt x="1347" y="1007"/>
                  </a:lnTo>
                  <a:lnTo>
                    <a:pt x="1252" y="776"/>
                  </a:lnTo>
                  <a:lnTo>
                    <a:pt x="1198" y="531"/>
                  </a:lnTo>
                  <a:lnTo>
                    <a:pt x="1157" y="272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2"/>
            <p:cNvSpPr/>
            <p:nvPr/>
          </p:nvSpPr>
          <p:spPr>
            <a:xfrm>
              <a:off x="1620124" y="2059944"/>
              <a:ext cx="113980" cy="184134"/>
            </a:xfrm>
            <a:custGeom>
              <a:avLst/>
              <a:gdLst/>
              <a:ahLst/>
              <a:cxnLst/>
              <a:rect l="l" t="t" r="r" b="b"/>
              <a:pathLst>
                <a:path w="3225" h="5210" extrusionOk="0">
                  <a:moveTo>
                    <a:pt x="1" y="0"/>
                  </a:moveTo>
                  <a:lnTo>
                    <a:pt x="1" y="2000"/>
                  </a:lnTo>
                  <a:lnTo>
                    <a:pt x="15" y="2163"/>
                  </a:lnTo>
                  <a:lnTo>
                    <a:pt x="28" y="2326"/>
                  </a:lnTo>
                  <a:lnTo>
                    <a:pt x="42" y="2489"/>
                  </a:lnTo>
                  <a:lnTo>
                    <a:pt x="69" y="2653"/>
                  </a:lnTo>
                  <a:lnTo>
                    <a:pt x="151" y="2952"/>
                  </a:lnTo>
                  <a:lnTo>
                    <a:pt x="259" y="3251"/>
                  </a:lnTo>
                  <a:lnTo>
                    <a:pt x="395" y="3537"/>
                  </a:lnTo>
                  <a:lnTo>
                    <a:pt x="559" y="3795"/>
                  </a:lnTo>
                  <a:lnTo>
                    <a:pt x="736" y="4040"/>
                  </a:lnTo>
                  <a:lnTo>
                    <a:pt x="953" y="4271"/>
                  </a:lnTo>
                  <a:lnTo>
                    <a:pt x="1171" y="4475"/>
                  </a:lnTo>
                  <a:lnTo>
                    <a:pt x="1429" y="4666"/>
                  </a:lnTo>
                  <a:lnTo>
                    <a:pt x="1688" y="4829"/>
                  </a:lnTo>
                  <a:lnTo>
                    <a:pt x="1973" y="4965"/>
                  </a:lnTo>
                  <a:lnTo>
                    <a:pt x="2259" y="5074"/>
                  </a:lnTo>
                  <a:lnTo>
                    <a:pt x="2572" y="5142"/>
                  </a:lnTo>
                  <a:lnTo>
                    <a:pt x="2735" y="5183"/>
                  </a:lnTo>
                  <a:lnTo>
                    <a:pt x="2885" y="5196"/>
                  </a:lnTo>
                  <a:lnTo>
                    <a:pt x="3048" y="5210"/>
                  </a:lnTo>
                  <a:lnTo>
                    <a:pt x="3225" y="5210"/>
                  </a:lnTo>
                  <a:lnTo>
                    <a:pt x="3225" y="4081"/>
                  </a:lnTo>
                  <a:lnTo>
                    <a:pt x="3007" y="4067"/>
                  </a:lnTo>
                  <a:lnTo>
                    <a:pt x="2803" y="4040"/>
                  </a:lnTo>
                  <a:lnTo>
                    <a:pt x="2599" y="3986"/>
                  </a:lnTo>
                  <a:lnTo>
                    <a:pt x="2409" y="3918"/>
                  </a:lnTo>
                  <a:lnTo>
                    <a:pt x="2232" y="3822"/>
                  </a:lnTo>
                  <a:lnTo>
                    <a:pt x="2055" y="3727"/>
                  </a:lnTo>
                  <a:lnTo>
                    <a:pt x="1892" y="3605"/>
                  </a:lnTo>
                  <a:lnTo>
                    <a:pt x="1756" y="3469"/>
                  </a:lnTo>
                  <a:lnTo>
                    <a:pt x="1620" y="3319"/>
                  </a:lnTo>
                  <a:lnTo>
                    <a:pt x="1497" y="3156"/>
                  </a:lnTo>
                  <a:lnTo>
                    <a:pt x="1388" y="2993"/>
                  </a:lnTo>
                  <a:lnTo>
                    <a:pt x="1307" y="2802"/>
                  </a:lnTo>
                  <a:lnTo>
                    <a:pt x="1239" y="2612"/>
                  </a:lnTo>
                  <a:lnTo>
                    <a:pt x="1184" y="2421"/>
                  </a:lnTo>
                  <a:lnTo>
                    <a:pt x="1157" y="2217"/>
                  </a:lnTo>
                  <a:lnTo>
                    <a:pt x="1144" y="200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1973977" y="2142152"/>
              <a:ext cx="185619" cy="441817"/>
            </a:xfrm>
            <a:custGeom>
              <a:avLst/>
              <a:gdLst/>
              <a:ahLst/>
              <a:cxnLst/>
              <a:rect l="l" t="t" r="r" b="b"/>
              <a:pathLst>
                <a:path w="5252" h="12501" extrusionOk="0">
                  <a:moveTo>
                    <a:pt x="1" y="0"/>
                  </a:moveTo>
                  <a:lnTo>
                    <a:pt x="1" y="2245"/>
                  </a:lnTo>
                  <a:lnTo>
                    <a:pt x="14" y="2517"/>
                  </a:lnTo>
                  <a:lnTo>
                    <a:pt x="55" y="2775"/>
                  </a:lnTo>
                  <a:lnTo>
                    <a:pt x="109" y="3034"/>
                  </a:lnTo>
                  <a:lnTo>
                    <a:pt x="205" y="3265"/>
                  </a:lnTo>
                  <a:lnTo>
                    <a:pt x="313" y="3496"/>
                  </a:lnTo>
                  <a:lnTo>
                    <a:pt x="449" y="3714"/>
                  </a:lnTo>
                  <a:lnTo>
                    <a:pt x="599" y="3918"/>
                  </a:lnTo>
                  <a:lnTo>
                    <a:pt x="762" y="4108"/>
                  </a:lnTo>
                  <a:lnTo>
                    <a:pt x="953" y="4271"/>
                  </a:lnTo>
                  <a:lnTo>
                    <a:pt x="1157" y="4435"/>
                  </a:lnTo>
                  <a:lnTo>
                    <a:pt x="1374" y="4557"/>
                  </a:lnTo>
                  <a:lnTo>
                    <a:pt x="1606" y="4666"/>
                  </a:lnTo>
                  <a:lnTo>
                    <a:pt x="1850" y="4761"/>
                  </a:lnTo>
                  <a:lnTo>
                    <a:pt x="2095" y="4829"/>
                  </a:lnTo>
                  <a:lnTo>
                    <a:pt x="2354" y="4870"/>
                  </a:lnTo>
                  <a:lnTo>
                    <a:pt x="2626" y="4884"/>
                  </a:lnTo>
                  <a:lnTo>
                    <a:pt x="2775" y="4884"/>
                  </a:lnTo>
                  <a:lnTo>
                    <a:pt x="2925" y="4911"/>
                  </a:lnTo>
                  <a:lnTo>
                    <a:pt x="3075" y="4952"/>
                  </a:lnTo>
                  <a:lnTo>
                    <a:pt x="3211" y="4992"/>
                  </a:lnTo>
                  <a:lnTo>
                    <a:pt x="3333" y="5060"/>
                  </a:lnTo>
                  <a:lnTo>
                    <a:pt x="3456" y="5128"/>
                  </a:lnTo>
                  <a:lnTo>
                    <a:pt x="3578" y="5224"/>
                  </a:lnTo>
                  <a:lnTo>
                    <a:pt x="3687" y="5319"/>
                  </a:lnTo>
                  <a:lnTo>
                    <a:pt x="3782" y="5428"/>
                  </a:lnTo>
                  <a:lnTo>
                    <a:pt x="3864" y="5536"/>
                  </a:lnTo>
                  <a:lnTo>
                    <a:pt x="3945" y="5659"/>
                  </a:lnTo>
                  <a:lnTo>
                    <a:pt x="4000" y="5795"/>
                  </a:lnTo>
                  <a:lnTo>
                    <a:pt x="4054" y="5931"/>
                  </a:lnTo>
                  <a:lnTo>
                    <a:pt x="4095" y="6067"/>
                  </a:lnTo>
                  <a:lnTo>
                    <a:pt x="4109" y="6217"/>
                  </a:lnTo>
                  <a:lnTo>
                    <a:pt x="4122" y="6366"/>
                  </a:lnTo>
                  <a:lnTo>
                    <a:pt x="4122" y="12501"/>
                  </a:lnTo>
                  <a:lnTo>
                    <a:pt x="5251" y="12501"/>
                  </a:lnTo>
                  <a:lnTo>
                    <a:pt x="5251" y="6366"/>
                  </a:lnTo>
                  <a:lnTo>
                    <a:pt x="5238" y="6108"/>
                  </a:lnTo>
                  <a:lnTo>
                    <a:pt x="5197" y="5836"/>
                  </a:lnTo>
                  <a:lnTo>
                    <a:pt x="5142" y="5591"/>
                  </a:lnTo>
                  <a:lnTo>
                    <a:pt x="5047" y="5346"/>
                  </a:lnTo>
                  <a:lnTo>
                    <a:pt x="4938" y="5115"/>
                  </a:lnTo>
                  <a:lnTo>
                    <a:pt x="4802" y="4897"/>
                  </a:lnTo>
                  <a:lnTo>
                    <a:pt x="4653" y="4693"/>
                  </a:lnTo>
                  <a:lnTo>
                    <a:pt x="4489" y="4516"/>
                  </a:lnTo>
                  <a:lnTo>
                    <a:pt x="4299" y="4339"/>
                  </a:lnTo>
                  <a:lnTo>
                    <a:pt x="4095" y="4190"/>
                  </a:lnTo>
                  <a:lnTo>
                    <a:pt x="3877" y="4054"/>
                  </a:lnTo>
                  <a:lnTo>
                    <a:pt x="3646" y="3945"/>
                  </a:lnTo>
                  <a:lnTo>
                    <a:pt x="3401" y="3863"/>
                  </a:lnTo>
                  <a:lnTo>
                    <a:pt x="3156" y="3795"/>
                  </a:lnTo>
                  <a:lnTo>
                    <a:pt x="2898" y="3755"/>
                  </a:lnTo>
                  <a:lnTo>
                    <a:pt x="2626" y="3741"/>
                  </a:lnTo>
                  <a:lnTo>
                    <a:pt x="2476" y="3727"/>
                  </a:lnTo>
                  <a:lnTo>
                    <a:pt x="2327" y="3714"/>
                  </a:lnTo>
                  <a:lnTo>
                    <a:pt x="2177" y="3673"/>
                  </a:lnTo>
                  <a:lnTo>
                    <a:pt x="2041" y="3618"/>
                  </a:lnTo>
                  <a:lnTo>
                    <a:pt x="1918" y="3564"/>
                  </a:lnTo>
                  <a:lnTo>
                    <a:pt x="1796" y="3482"/>
                  </a:lnTo>
                  <a:lnTo>
                    <a:pt x="1674" y="3401"/>
                  </a:lnTo>
                  <a:lnTo>
                    <a:pt x="1565" y="3306"/>
                  </a:lnTo>
                  <a:lnTo>
                    <a:pt x="1470" y="3197"/>
                  </a:lnTo>
                  <a:lnTo>
                    <a:pt x="1388" y="3088"/>
                  </a:lnTo>
                  <a:lnTo>
                    <a:pt x="1306" y="2966"/>
                  </a:lnTo>
                  <a:lnTo>
                    <a:pt x="1252" y="2830"/>
                  </a:lnTo>
                  <a:lnTo>
                    <a:pt x="1198" y="2694"/>
                  </a:lnTo>
                  <a:lnTo>
                    <a:pt x="1157" y="2544"/>
                  </a:lnTo>
                  <a:lnTo>
                    <a:pt x="1143" y="2394"/>
                  </a:lnTo>
                  <a:lnTo>
                    <a:pt x="1130" y="2245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>
              <a:off x="2139841" y="2327702"/>
              <a:ext cx="133665" cy="155790"/>
            </a:xfrm>
            <a:custGeom>
              <a:avLst/>
              <a:gdLst/>
              <a:ahLst/>
              <a:cxnLst/>
              <a:rect l="l" t="t" r="r" b="b"/>
              <a:pathLst>
                <a:path w="3782" h="4408" extrusionOk="0">
                  <a:moveTo>
                    <a:pt x="2639" y="1"/>
                  </a:moveTo>
                  <a:lnTo>
                    <a:pt x="2639" y="627"/>
                  </a:lnTo>
                  <a:lnTo>
                    <a:pt x="2626" y="899"/>
                  </a:lnTo>
                  <a:lnTo>
                    <a:pt x="2599" y="1157"/>
                  </a:lnTo>
                  <a:lnTo>
                    <a:pt x="2530" y="1415"/>
                  </a:lnTo>
                  <a:lnTo>
                    <a:pt x="2435" y="1647"/>
                  </a:lnTo>
                  <a:lnTo>
                    <a:pt x="2326" y="1892"/>
                  </a:lnTo>
                  <a:lnTo>
                    <a:pt x="2190" y="2109"/>
                  </a:lnTo>
                  <a:lnTo>
                    <a:pt x="2041" y="2313"/>
                  </a:lnTo>
                  <a:lnTo>
                    <a:pt x="1864" y="2490"/>
                  </a:lnTo>
                  <a:lnTo>
                    <a:pt x="1674" y="2667"/>
                  </a:lnTo>
                  <a:lnTo>
                    <a:pt x="1469" y="2817"/>
                  </a:lnTo>
                  <a:lnTo>
                    <a:pt x="1252" y="2953"/>
                  </a:lnTo>
                  <a:lnTo>
                    <a:pt x="1021" y="3061"/>
                  </a:lnTo>
                  <a:lnTo>
                    <a:pt x="776" y="3157"/>
                  </a:lnTo>
                  <a:lnTo>
                    <a:pt x="531" y="3225"/>
                  </a:lnTo>
                  <a:lnTo>
                    <a:pt x="259" y="3265"/>
                  </a:lnTo>
                  <a:lnTo>
                    <a:pt x="0" y="3279"/>
                  </a:lnTo>
                  <a:lnTo>
                    <a:pt x="0" y="4408"/>
                  </a:lnTo>
                  <a:lnTo>
                    <a:pt x="191" y="4408"/>
                  </a:lnTo>
                  <a:lnTo>
                    <a:pt x="381" y="4394"/>
                  </a:lnTo>
                  <a:lnTo>
                    <a:pt x="572" y="4367"/>
                  </a:lnTo>
                  <a:lnTo>
                    <a:pt x="762" y="4326"/>
                  </a:lnTo>
                  <a:lnTo>
                    <a:pt x="939" y="4286"/>
                  </a:lnTo>
                  <a:lnTo>
                    <a:pt x="1116" y="4245"/>
                  </a:lnTo>
                  <a:lnTo>
                    <a:pt x="1293" y="4177"/>
                  </a:lnTo>
                  <a:lnTo>
                    <a:pt x="1469" y="4109"/>
                  </a:lnTo>
                  <a:lnTo>
                    <a:pt x="1633" y="4041"/>
                  </a:lnTo>
                  <a:lnTo>
                    <a:pt x="1796" y="3946"/>
                  </a:lnTo>
                  <a:lnTo>
                    <a:pt x="1959" y="3864"/>
                  </a:lnTo>
                  <a:lnTo>
                    <a:pt x="2109" y="3769"/>
                  </a:lnTo>
                  <a:lnTo>
                    <a:pt x="2258" y="3660"/>
                  </a:lnTo>
                  <a:lnTo>
                    <a:pt x="2408" y="3537"/>
                  </a:lnTo>
                  <a:lnTo>
                    <a:pt x="2544" y="3429"/>
                  </a:lnTo>
                  <a:lnTo>
                    <a:pt x="2667" y="3293"/>
                  </a:lnTo>
                  <a:lnTo>
                    <a:pt x="2803" y="3170"/>
                  </a:lnTo>
                  <a:lnTo>
                    <a:pt x="2911" y="3034"/>
                  </a:lnTo>
                  <a:lnTo>
                    <a:pt x="3034" y="2885"/>
                  </a:lnTo>
                  <a:lnTo>
                    <a:pt x="3129" y="2735"/>
                  </a:lnTo>
                  <a:lnTo>
                    <a:pt x="3238" y="2585"/>
                  </a:lnTo>
                  <a:lnTo>
                    <a:pt x="3319" y="2422"/>
                  </a:lnTo>
                  <a:lnTo>
                    <a:pt x="3415" y="2259"/>
                  </a:lnTo>
                  <a:lnTo>
                    <a:pt x="3483" y="2096"/>
                  </a:lnTo>
                  <a:lnTo>
                    <a:pt x="3551" y="1919"/>
                  </a:lnTo>
                  <a:lnTo>
                    <a:pt x="3605" y="1742"/>
                  </a:lnTo>
                  <a:lnTo>
                    <a:pt x="3660" y="1565"/>
                  </a:lnTo>
                  <a:lnTo>
                    <a:pt x="3700" y="1388"/>
                  </a:lnTo>
                  <a:lnTo>
                    <a:pt x="3741" y="1198"/>
                  </a:lnTo>
                  <a:lnTo>
                    <a:pt x="3768" y="1007"/>
                  </a:lnTo>
                  <a:lnTo>
                    <a:pt x="3782" y="817"/>
                  </a:lnTo>
                  <a:lnTo>
                    <a:pt x="3782" y="627"/>
                  </a:lnTo>
                  <a:lnTo>
                    <a:pt x="37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>
              <a:off x="1591779" y="1921470"/>
              <a:ext cx="503383" cy="187068"/>
            </a:xfrm>
            <a:custGeom>
              <a:avLst/>
              <a:gdLst/>
              <a:ahLst/>
              <a:cxnLst/>
              <a:rect l="l" t="t" r="r" b="b"/>
              <a:pathLst>
                <a:path w="14243" h="5293" extrusionOk="0">
                  <a:moveTo>
                    <a:pt x="0" y="1"/>
                  </a:moveTo>
                  <a:lnTo>
                    <a:pt x="0" y="1130"/>
                  </a:lnTo>
                  <a:lnTo>
                    <a:pt x="8937" y="1130"/>
                  </a:lnTo>
                  <a:lnTo>
                    <a:pt x="9155" y="1143"/>
                  </a:lnTo>
                  <a:lnTo>
                    <a:pt x="9373" y="1157"/>
                  </a:lnTo>
                  <a:lnTo>
                    <a:pt x="9577" y="1184"/>
                  </a:lnTo>
                  <a:lnTo>
                    <a:pt x="9781" y="1211"/>
                  </a:lnTo>
                  <a:lnTo>
                    <a:pt x="9985" y="1266"/>
                  </a:lnTo>
                  <a:lnTo>
                    <a:pt x="10175" y="1320"/>
                  </a:lnTo>
                  <a:lnTo>
                    <a:pt x="10379" y="1388"/>
                  </a:lnTo>
                  <a:lnTo>
                    <a:pt x="10570" y="1456"/>
                  </a:lnTo>
                  <a:lnTo>
                    <a:pt x="10746" y="1538"/>
                  </a:lnTo>
                  <a:lnTo>
                    <a:pt x="10923" y="1633"/>
                  </a:lnTo>
                  <a:lnTo>
                    <a:pt x="11100" y="1742"/>
                  </a:lnTo>
                  <a:lnTo>
                    <a:pt x="11277" y="1837"/>
                  </a:lnTo>
                  <a:lnTo>
                    <a:pt x="11440" y="1959"/>
                  </a:lnTo>
                  <a:lnTo>
                    <a:pt x="11590" y="2082"/>
                  </a:lnTo>
                  <a:lnTo>
                    <a:pt x="11739" y="2218"/>
                  </a:lnTo>
                  <a:lnTo>
                    <a:pt x="11889" y="2354"/>
                  </a:lnTo>
                  <a:lnTo>
                    <a:pt x="12025" y="2504"/>
                  </a:lnTo>
                  <a:lnTo>
                    <a:pt x="12161" y="2653"/>
                  </a:lnTo>
                  <a:lnTo>
                    <a:pt x="12284" y="2803"/>
                  </a:lnTo>
                  <a:lnTo>
                    <a:pt x="12392" y="2966"/>
                  </a:lnTo>
                  <a:lnTo>
                    <a:pt x="12501" y="3143"/>
                  </a:lnTo>
                  <a:lnTo>
                    <a:pt x="12610" y="3320"/>
                  </a:lnTo>
                  <a:lnTo>
                    <a:pt x="12705" y="3497"/>
                  </a:lnTo>
                  <a:lnTo>
                    <a:pt x="12787" y="3673"/>
                  </a:lnTo>
                  <a:lnTo>
                    <a:pt x="12855" y="3864"/>
                  </a:lnTo>
                  <a:lnTo>
                    <a:pt x="12923" y="4054"/>
                  </a:lnTo>
                  <a:lnTo>
                    <a:pt x="12977" y="4258"/>
                  </a:lnTo>
                  <a:lnTo>
                    <a:pt x="13032" y="4462"/>
                  </a:lnTo>
                  <a:lnTo>
                    <a:pt x="13059" y="4666"/>
                  </a:lnTo>
                  <a:lnTo>
                    <a:pt x="13086" y="4870"/>
                  </a:lnTo>
                  <a:lnTo>
                    <a:pt x="13100" y="5088"/>
                  </a:lnTo>
                  <a:lnTo>
                    <a:pt x="13113" y="5292"/>
                  </a:lnTo>
                  <a:lnTo>
                    <a:pt x="14242" y="5292"/>
                  </a:lnTo>
                  <a:lnTo>
                    <a:pt x="14242" y="5020"/>
                  </a:lnTo>
                  <a:lnTo>
                    <a:pt x="14215" y="4762"/>
                  </a:lnTo>
                  <a:lnTo>
                    <a:pt x="14188" y="4489"/>
                  </a:lnTo>
                  <a:lnTo>
                    <a:pt x="14134" y="4231"/>
                  </a:lnTo>
                  <a:lnTo>
                    <a:pt x="14079" y="3973"/>
                  </a:lnTo>
                  <a:lnTo>
                    <a:pt x="14011" y="3728"/>
                  </a:lnTo>
                  <a:lnTo>
                    <a:pt x="13930" y="3483"/>
                  </a:lnTo>
                  <a:lnTo>
                    <a:pt x="13834" y="3238"/>
                  </a:lnTo>
                  <a:lnTo>
                    <a:pt x="13725" y="3007"/>
                  </a:lnTo>
                  <a:lnTo>
                    <a:pt x="13603" y="2776"/>
                  </a:lnTo>
                  <a:lnTo>
                    <a:pt x="13481" y="2544"/>
                  </a:lnTo>
                  <a:lnTo>
                    <a:pt x="13345" y="2340"/>
                  </a:lnTo>
                  <a:lnTo>
                    <a:pt x="13195" y="2123"/>
                  </a:lnTo>
                  <a:lnTo>
                    <a:pt x="13032" y="1932"/>
                  </a:lnTo>
                  <a:lnTo>
                    <a:pt x="12869" y="1728"/>
                  </a:lnTo>
                  <a:lnTo>
                    <a:pt x="12692" y="1551"/>
                  </a:lnTo>
                  <a:lnTo>
                    <a:pt x="12501" y="1375"/>
                  </a:lnTo>
                  <a:lnTo>
                    <a:pt x="12311" y="1211"/>
                  </a:lnTo>
                  <a:lnTo>
                    <a:pt x="12120" y="1048"/>
                  </a:lnTo>
                  <a:lnTo>
                    <a:pt x="11903" y="898"/>
                  </a:lnTo>
                  <a:lnTo>
                    <a:pt x="11685" y="762"/>
                  </a:lnTo>
                  <a:lnTo>
                    <a:pt x="11467" y="640"/>
                  </a:lnTo>
                  <a:lnTo>
                    <a:pt x="11236" y="518"/>
                  </a:lnTo>
                  <a:lnTo>
                    <a:pt x="11005" y="409"/>
                  </a:lnTo>
                  <a:lnTo>
                    <a:pt x="10760" y="314"/>
                  </a:lnTo>
                  <a:lnTo>
                    <a:pt x="10515" y="232"/>
                  </a:lnTo>
                  <a:lnTo>
                    <a:pt x="10270" y="164"/>
                  </a:lnTo>
                  <a:lnTo>
                    <a:pt x="10012" y="96"/>
                  </a:lnTo>
                  <a:lnTo>
                    <a:pt x="9754" y="55"/>
                  </a:lnTo>
                  <a:lnTo>
                    <a:pt x="9481" y="2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>
              <a:off x="2041765" y="1881109"/>
              <a:ext cx="298573" cy="147131"/>
            </a:xfrm>
            <a:custGeom>
              <a:avLst/>
              <a:gdLst/>
              <a:ahLst/>
              <a:cxnLst/>
              <a:rect l="l" t="t" r="r" b="b"/>
              <a:pathLst>
                <a:path w="8448" h="4163" extrusionOk="0">
                  <a:moveTo>
                    <a:pt x="7319" y="0"/>
                  </a:moveTo>
                  <a:lnTo>
                    <a:pt x="7305" y="313"/>
                  </a:lnTo>
                  <a:lnTo>
                    <a:pt x="7251" y="612"/>
                  </a:lnTo>
                  <a:lnTo>
                    <a:pt x="7183" y="898"/>
                  </a:lnTo>
                  <a:lnTo>
                    <a:pt x="7074" y="1183"/>
                  </a:lnTo>
                  <a:lnTo>
                    <a:pt x="6951" y="1442"/>
                  </a:lnTo>
                  <a:lnTo>
                    <a:pt x="6802" y="1687"/>
                  </a:lnTo>
                  <a:lnTo>
                    <a:pt x="6625" y="1932"/>
                  </a:lnTo>
                  <a:lnTo>
                    <a:pt x="6421" y="2136"/>
                  </a:lnTo>
                  <a:lnTo>
                    <a:pt x="6217" y="2340"/>
                  </a:lnTo>
                  <a:lnTo>
                    <a:pt x="5986" y="2517"/>
                  </a:lnTo>
                  <a:lnTo>
                    <a:pt x="5727" y="2666"/>
                  </a:lnTo>
                  <a:lnTo>
                    <a:pt x="5469" y="2789"/>
                  </a:lnTo>
                  <a:lnTo>
                    <a:pt x="5183" y="2897"/>
                  </a:lnTo>
                  <a:lnTo>
                    <a:pt x="4897" y="2965"/>
                  </a:lnTo>
                  <a:lnTo>
                    <a:pt x="4598" y="3006"/>
                  </a:lnTo>
                  <a:lnTo>
                    <a:pt x="4285" y="3033"/>
                  </a:lnTo>
                  <a:lnTo>
                    <a:pt x="0" y="3033"/>
                  </a:lnTo>
                  <a:lnTo>
                    <a:pt x="0" y="4162"/>
                  </a:lnTo>
                  <a:lnTo>
                    <a:pt x="4503" y="4162"/>
                  </a:lnTo>
                  <a:lnTo>
                    <a:pt x="4707" y="4149"/>
                  </a:lnTo>
                  <a:lnTo>
                    <a:pt x="4925" y="4122"/>
                  </a:lnTo>
                  <a:lnTo>
                    <a:pt x="5129" y="4081"/>
                  </a:lnTo>
                  <a:lnTo>
                    <a:pt x="5333" y="4026"/>
                  </a:lnTo>
                  <a:lnTo>
                    <a:pt x="5523" y="3972"/>
                  </a:lnTo>
                  <a:lnTo>
                    <a:pt x="5714" y="3918"/>
                  </a:lnTo>
                  <a:lnTo>
                    <a:pt x="5904" y="3836"/>
                  </a:lnTo>
                  <a:lnTo>
                    <a:pt x="6094" y="3754"/>
                  </a:lnTo>
                  <a:lnTo>
                    <a:pt x="6271" y="3659"/>
                  </a:lnTo>
                  <a:lnTo>
                    <a:pt x="6448" y="3564"/>
                  </a:lnTo>
                  <a:lnTo>
                    <a:pt x="6611" y="3455"/>
                  </a:lnTo>
                  <a:lnTo>
                    <a:pt x="6775" y="3333"/>
                  </a:lnTo>
                  <a:lnTo>
                    <a:pt x="6938" y="3210"/>
                  </a:lnTo>
                  <a:lnTo>
                    <a:pt x="7087" y="3088"/>
                  </a:lnTo>
                  <a:lnTo>
                    <a:pt x="7237" y="2938"/>
                  </a:lnTo>
                  <a:lnTo>
                    <a:pt x="7373" y="2802"/>
                  </a:lnTo>
                  <a:lnTo>
                    <a:pt x="7496" y="2653"/>
                  </a:lnTo>
                  <a:lnTo>
                    <a:pt x="7618" y="2489"/>
                  </a:lnTo>
                  <a:lnTo>
                    <a:pt x="7740" y="2326"/>
                  </a:lnTo>
                  <a:lnTo>
                    <a:pt x="7849" y="2163"/>
                  </a:lnTo>
                  <a:lnTo>
                    <a:pt x="7944" y="1986"/>
                  </a:lnTo>
                  <a:lnTo>
                    <a:pt x="8040" y="1809"/>
                  </a:lnTo>
                  <a:lnTo>
                    <a:pt x="8121" y="1619"/>
                  </a:lnTo>
                  <a:lnTo>
                    <a:pt x="8203" y="1428"/>
                  </a:lnTo>
                  <a:lnTo>
                    <a:pt x="8257" y="1238"/>
                  </a:lnTo>
                  <a:lnTo>
                    <a:pt x="8325" y="1034"/>
                  </a:lnTo>
                  <a:lnTo>
                    <a:pt x="8366" y="843"/>
                  </a:lnTo>
                  <a:lnTo>
                    <a:pt x="8407" y="639"/>
                  </a:lnTo>
                  <a:lnTo>
                    <a:pt x="8434" y="422"/>
                  </a:lnTo>
                  <a:lnTo>
                    <a:pt x="8448" y="218"/>
                  </a:lnTo>
                  <a:lnTo>
                    <a:pt x="844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>
              <a:off x="2499456" y="2274334"/>
              <a:ext cx="140416" cy="163989"/>
            </a:xfrm>
            <a:custGeom>
              <a:avLst/>
              <a:gdLst/>
              <a:ahLst/>
              <a:cxnLst/>
              <a:rect l="l" t="t" r="r" b="b"/>
              <a:pathLst>
                <a:path w="3973" h="4640" extrusionOk="0">
                  <a:moveTo>
                    <a:pt x="0" y="1"/>
                  </a:moveTo>
                  <a:lnTo>
                    <a:pt x="0" y="667"/>
                  </a:lnTo>
                  <a:lnTo>
                    <a:pt x="0" y="871"/>
                  </a:lnTo>
                  <a:lnTo>
                    <a:pt x="14" y="1076"/>
                  </a:lnTo>
                  <a:lnTo>
                    <a:pt x="41" y="1266"/>
                  </a:lnTo>
                  <a:lnTo>
                    <a:pt x="82" y="1470"/>
                  </a:lnTo>
                  <a:lnTo>
                    <a:pt x="123" y="1660"/>
                  </a:lnTo>
                  <a:lnTo>
                    <a:pt x="177" y="1851"/>
                  </a:lnTo>
                  <a:lnTo>
                    <a:pt x="245" y="2028"/>
                  </a:lnTo>
                  <a:lnTo>
                    <a:pt x="313" y="2205"/>
                  </a:lnTo>
                  <a:lnTo>
                    <a:pt x="395" y="2381"/>
                  </a:lnTo>
                  <a:lnTo>
                    <a:pt x="476" y="2558"/>
                  </a:lnTo>
                  <a:lnTo>
                    <a:pt x="571" y="2721"/>
                  </a:lnTo>
                  <a:lnTo>
                    <a:pt x="680" y="2885"/>
                  </a:lnTo>
                  <a:lnTo>
                    <a:pt x="789" y="3048"/>
                  </a:lnTo>
                  <a:lnTo>
                    <a:pt x="912" y="3197"/>
                  </a:lnTo>
                  <a:lnTo>
                    <a:pt x="1034" y="3334"/>
                  </a:lnTo>
                  <a:lnTo>
                    <a:pt x="1170" y="3470"/>
                  </a:lnTo>
                  <a:lnTo>
                    <a:pt x="1306" y="3606"/>
                  </a:lnTo>
                  <a:lnTo>
                    <a:pt x="1442" y="3728"/>
                  </a:lnTo>
                  <a:lnTo>
                    <a:pt x="1605" y="3850"/>
                  </a:lnTo>
                  <a:lnTo>
                    <a:pt x="1755" y="3959"/>
                  </a:lnTo>
                  <a:lnTo>
                    <a:pt x="1918" y="4068"/>
                  </a:lnTo>
                  <a:lnTo>
                    <a:pt x="2081" y="4163"/>
                  </a:lnTo>
                  <a:lnTo>
                    <a:pt x="2258" y="4245"/>
                  </a:lnTo>
                  <a:lnTo>
                    <a:pt x="2435" y="4327"/>
                  </a:lnTo>
                  <a:lnTo>
                    <a:pt x="2612" y="4395"/>
                  </a:lnTo>
                  <a:lnTo>
                    <a:pt x="2789" y="4463"/>
                  </a:lnTo>
                  <a:lnTo>
                    <a:pt x="2979" y="4517"/>
                  </a:lnTo>
                  <a:lnTo>
                    <a:pt x="3170" y="4558"/>
                  </a:lnTo>
                  <a:lnTo>
                    <a:pt x="3374" y="4599"/>
                  </a:lnTo>
                  <a:lnTo>
                    <a:pt x="3564" y="4626"/>
                  </a:lnTo>
                  <a:lnTo>
                    <a:pt x="3768" y="4639"/>
                  </a:lnTo>
                  <a:lnTo>
                    <a:pt x="3972" y="4639"/>
                  </a:lnTo>
                  <a:lnTo>
                    <a:pt x="3972" y="3510"/>
                  </a:lnTo>
                  <a:lnTo>
                    <a:pt x="3686" y="3497"/>
                  </a:lnTo>
                  <a:lnTo>
                    <a:pt x="3401" y="3442"/>
                  </a:lnTo>
                  <a:lnTo>
                    <a:pt x="3129" y="3374"/>
                  </a:lnTo>
                  <a:lnTo>
                    <a:pt x="2870" y="3279"/>
                  </a:lnTo>
                  <a:lnTo>
                    <a:pt x="2625" y="3157"/>
                  </a:lnTo>
                  <a:lnTo>
                    <a:pt x="2394" y="3021"/>
                  </a:lnTo>
                  <a:lnTo>
                    <a:pt x="2177" y="2857"/>
                  </a:lnTo>
                  <a:lnTo>
                    <a:pt x="1973" y="2667"/>
                  </a:lnTo>
                  <a:lnTo>
                    <a:pt x="1782" y="2477"/>
                  </a:lnTo>
                  <a:lnTo>
                    <a:pt x="1619" y="2245"/>
                  </a:lnTo>
                  <a:lnTo>
                    <a:pt x="1483" y="2014"/>
                  </a:lnTo>
                  <a:lnTo>
                    <a:pt x="1360" y="1769"/>
                  </a:lnTo>
                  <a:lnTo>
                    <a:pt x="1265" y="1511"/>
                  </a:lnTo>
                  <a:lnTo>
                    <a:pt x="1197" y="1239"/>
                  </a:lnTo>
                  <a:lnTo>
                    <a:pt x="1156" y="953"/>
                  </a:lnTo>
                  <a:lnTo>
                    <a:pt x="1129" y="667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>
              <a:off x="2457610" y="1856086"/>
              <a:ext cx="175511" cy="140416"/>
            </a:xfrm>
            <a:custGeom>
              <a:avLst/>
              <a:gdLst/>
              <a:ahLst/>
              <a:cxnLst/>
              <a:rect l="l" t="t" r="r" b="b"/>
              <a:pathLst>
                <a:path w="4966" h="3973" extrusionOk="0">
                  <a:moveTo>
                    <a:pt x="3837" y="1"/>
                  </a:moveTo>
                  <a:lnTo>
                    <a:pt x="3823" y="286"/>
                  </a:lnTo>
                  <a:lnTo>
                    <a:pt x="3782" y="572"/>
                  </a:lnTo>
                  <a:lnTo>
                    <a:pt x="3701" y="844"/>
                  </a:lnTo>
                  <a:lnTo>
                    <a:pt x="3605" y="1103"/>
                  </a:lnTo>
                  <a:lnTo>
                    <a:pt x="3497" y="1347"/>
                  </a:lnTo>
                  <a:lnTo>
                    <a:pt x="3347" y="1579"/>
                  </a:lnTo>
                  <a:lnTo>
                    <a:pt x="3184" y="1810"/>
                  </a:lnTo>
                  <a:lnTo>
                    <a:pt x="3007" y="2000"/>
                  </a:lnTo>
                  <a:lnTo>
                    <a:pt x="2803" y="2191"/>
                  </a:lnTo>
                  <a:lnTo>
                    <a:pt x="2585" y="2354"/>
                  </a:lnTo>
                  <a:lnTo>
                    <a:pt x="2340" y="2490"/>
                  </a:lnTo>
                  <a:lnTo>
                    <a:pt x="2096" y="2612"/>
                  </a:lnTo>
                  <a:lnTo>
                    <a:pt x="1837" y="2708"/>
                  </a:lnTo>
                  <a:lnTo>
                    <a:pt x="1565" y="2776"/>
                  </a:lnTo>
                  <a:lnTo>
                    <a:pt x="1279" y="2830"/>
                  </a:lnTo>
                  <a:lnTo>
                    <a:pt x="994" y="2844"/>
                  </a:lnTo>
                  <a:lnTo>
                    <a:pt x="1" y="2844"/>
                  </a:lnTo>
                  <a:lnTo>
                    <a:pt x="1" y="3973"/>
                  </a:lnTo>
                  <a:lnTo>
                    <a:pt x="1198" y="3973"/>
                  </a:lnTo>
                  <a:lnTo>
                    <a:pt x="1402" y="3959"/>
                  </a:lnTo>
                  <a:lnTo>
                    <a:pt x="1606" y="3932"/>
                  </a:lnTo>
                  <a:lnTo>
                    <a:pt x="1796" y="3891"/>
                  </a:lnTo>
                  <a:lnTo>
                    <a:pt x="1987" y="3850"/>
                  </a:lnTo>
                  <a:lnTo>
                    <a:pt x="2177" y="3796"/>
                  </a:lnTo>
                  <a:lnTo>
                    <a:pt x="2354" y="3728"/>
                  </a:lnTo>
                  <a:lnTo>
                    <a:pt x="2544" y="3660"/>
                  </a:lnTo>
                  <a:lnTo>
                    <a:pt x="2721" y="3578"/>
                  </a:lnTo>
                  <a:lnTo>
                    <a:pt x="2884" y="3497"/>
                  </a:lnTo>
                  <a:lnTo>
                    <a:pt x="3061" y="3401"/>
                  </a:lnTo>
                  <a:lnTo>
                    <a:pt x="3211" y="3293"/>
                  </a:lnTo>
                  <a:lnTo>
                    <a:pt x="3374" y="3184"/>
                  </a:lnTo>
                  <a:lnTo>
                    <a:pt x="3524" y="3061"/>
                  </a:lnTo>
                  <a:lnTo>
                    <a:pt x="3673" y="2939"/>
                  </a:lnTo>
                  <a:lnTo>
                    <a:pt x="3809" y="2803"/>
                  </a:lnTo>
                  <a:lnTo>
                    <a:pt x="3932" y="2667"/>
                  </a:lnTo>
                  <a:lnTo>
                    <a:pt x="4068" y="2531"/>
                  </a:lnTo>
                  <a:lnTo>
                    <a:pt x="4177" y="2381"/>
                  </a:lnTo>
                  <a:lnTo>
                    <a:pt x="4286" y="2218"/>
                  </a:lnTo>
                  <a:lnTo>
                    <a:pt x="4394" y="2055"/>
                  </a:lnTo>
                  <a:lnTo>
                    <a:pt x="4490" y="1891"/>
                  </a:lnTo>
                  <a:lnTo>
                    <a:pt x="4585" y="1715"/>
                  </a:lnTo>
                  <a:lnTo>
                    <a:pt x="4653" y="1551"/>
                  </a:lnTo>
                  <a:lnTo>
                    <a:pt x="4734" y="1361"/>
                  </a:lnTo>
                  <a:lnTo>
                    <a:pt x="4789" y="1184"/>
                  </a:lnTo>
                  <a:lnTo>
                    <a:pt x="4843" y="994"/>
                  </a:lnTo>
                  <a:lnTo>
                    <a:pt x="4884" y="803"/>
                  </a:lnTo>
                  <a:lnTo>
                    <a:pt x="4925" y="599"/>
                  </a:lnTo>
                  <a:lnTo>
                    <a:pt x="4952" y="409"/>
                  </a:lnTo>
                  <a:lnTo>
                    <a:pt x="4966" y="205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2566254" y="2088784"/>
              <a:ext cx="203891" cy="39937"/>
            </a:xfrm>
            <a:custGeom>
              <a:avLst/>
              <a:gdLst/>
              <a:ahLst/>
              <a:cxnLst/>
              <a:rect l="l" t="t" r="r" b="b"/>
              <a:pathLst>
                <a:path w="5769" h="1130" extrusionOk="0">
                  <a:moveTo>
                    <a:pt x="1" y="0"/>
                  </a:moveTo>
                  <a:lnTo>
                    <a:pt x="1" y="1129"/>
                  </a:lnTo>
                  <a:lnTo>
                    <a:pt x="5768" y="1129"/>
                  </a:lnTo>
                  <a:lnTo>
                    <a:pt x="5741" y="558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2"/>
            <p:cNvSpPr/>
            <p:nvPr/>
          </p:nvSpPr>
          <p:spPr>
            <a:xfrm>
              <a:off x="1550427" y="1547931"/>
              <a:ext cx="197140" cy="102423"/>
            </a:xfrm>
            <a:custGeom>
              <a:avLst/>
              <a:gdLst/>
              <a:ahLst/>
              <a:cxnLst/>
              <a:rect l="l" t="t" r="r" b="b"/>
              <a:pathLst>
                <a:path w="5578" h="2898" extrusionOk="0">
                  <a:moveTo>
                    <a:pt x="2041" y="0"/>
                  </a:moveTo>
                  <a:lnTo>
                    <a:pt x="1511" y="273"/>
                  </a:lnTo>
                  <a:lnTo>
                    <a:pt x="1007" y="545"/>
                  </a:lnTo>
                  <a:lnTo>
                    <a:pt x="504" y="844"/>
                  </a:lnTo>
                  <a:lnTo>
                    <a:pt x="1" y="1143"/>
                  </a:lnTo>
                  <a:lnTo>
                    <a:pt x="2694" y="1143"/>
                  </a:lnTo>
                  <a:lnTo>
                    <a:pt x="2871" y="1157"/>
                  </a:lnTo>
                  <a:lnTo>
                    <a:pt x="3048" y="1184"/>
                  </a:lnTo>
                  <a:lnTo>
                    <a:pt x="3211" y="1225"/>
                  </a:lnTo>
                  <a:lnTo>
                    <a:pt x="3374" y="1279"/>
                  </a:lnTo>
                  <a:lnTo>
                    <a:pt x="3524" y="1361"/>
                  </a:lnTo>
                  <a:lnTo>
                    <a:pt x="3673" y="1442"/>
                  </a:lnTo>
                  <a:lnTo>
                    <a:pt x="3796" y="1538"/>
                  </a:lnTo>
                  <a:lnTo>
                    <a:pt x="3932" y="1660"/>
                  </a:lnTo>
                  <a:lnTo>
                    <a:pt x="4041" y="1782"/>
                  </a:lnTo>
                  <a:lnTo>
                    <a:pt x="4136" y="1918"/>
                  </a:lnTo>
                  <a:lnTo>
                    <a:pt x="4231" y="2054"/>
                  </a:lnTo>
                  <a:lnTo>
                    <a:pt x="4299" y="2218"/>
                  </a:lnTo>
                  <a:lnTo>
                    <a:pt x="4353" y="2367"/>
                  </a:lnTo>
                  <a:lnTo>
                    <a:pt x="4408" y="2544"/>
                  </a:lnTo>
                  <a:lnTo>
                    <a:pt x="4435" y="2721"/>
                  </a:lnTo>
                  <a:lnTo>
                    <a:pt x="4435" y="2898"/>
                  </a:lnTo>
                  <a:lnTo>
                    <a:pt x="5578" y="2898"/>
                  </a:lnTo>
                  <a:lnTo>
                    <a:pt x="5564" y="2599"/>
                  </a:lnTo>
                  <a:lnTo>
                    <a:pt x="5510" y="2313"/>
                  </a:lnTo>
                  <a:lnTo>
                    <a:pt x="5442" y="2041"/>
                  </a:lnTo>
                  <a:lnTo>
                    <a:pt x="5346" y="1769"/>
                  </a:lnTo>
                  <a:lnTo>
                    <a:pt x="5224" y="1524"/>
                  </a:lnTo>
                  <a:lnTo>
                    <a:pt x="5074" y="1279"/>
                  </a:lnTo>
                  <a:lnTo>
                    <a:pt x="4911" y="1061"/>
                  </a:lnTo>
                  <a:lnTo>
                    <a:pt x="4734" y="857"/>
                  </a:lnTo>
                  <a:lnTo>
                    <a:pt x="4517" y="667"/>
                  </a:lnTo>
                  <a:lnTo>
                    <a:pt x="4299" y="504"/>
                  </a:lnTo>
                  <a:lnTo>
                    <a:pt x="4068" y="354"/>
                  </a:lnTo>
                  <a:lnTo>
                    <a:pt x="3809" y="232"/>
                  </a:lnTo>
                  <a:lnTo>
                    <a:pt x="3551" y="137"/>
                  </a:lnTo>
                  <a:lnTo>
                    <a:pt x="3265" y="69"/>
                  </a:lnTo>
                  <a:lnTo>
                    <a:pt x="2980" y="28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2"/>
            <p:cNvSpPr/>
            <p:nvPr/>
          </p:nvSpPr>
          <p:spPr>
            <a:xfrm>
              <a:off x="1335542" y="2398847"/>
              <a:ext cx="40396" cy="136599"/>
            </a:xfrm>
            <a:custGeom>
              <a:avLst/>
              <a:gdLst/>
              <a:ahLst/>
              <a:cxnLst/>
              <a:rect l="l" t="t" r="r" b="b"/>
              <a:pathLst>
                <a:path w="1143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6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6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29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2"/>
            <p:cNvSpPr/>
            <p:nvPr/>
          </p:nvSpPr>
          <p:spPr>
            <a:xfrm>
              <a:off x="1412449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55" y="3524"/>
                  </a:lnTo>
                  <a:lnTo>
                    <a:pt x="109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68" y="3823"/>
                  </a:lnTo>
                  <a:lnTo>
                    <a:pt x="477" y="3850"/>
                  </a:lnTo>
                  <a:lnTo>
                    <a:pt x="586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17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102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2"/>
            <p:cNvSpPr/>
            <p:nvPr/>
          </p:nvSpPr>
          <p:spPr>
            <a:xfrm>
              <a:off x="1489850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64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6" y="3864"/>
                  </a:lnTo>
                  <a:lnTo>
                    <a:pt x="694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34" y="3606"/>
                  </a:lnTo>
                  <a:lnTo>
                    <a:pt x="1089" y="3510"/>
                  </a:lnTo>
                  <a:lnTo>
                    <a:pt x="1116" y="3415"/>
                  </a:lnTo>
                  <a:lnTo>
                    <a:pt x="1130" y="33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2"/>
            <p:cNvSpPr/>
            <p:nvPr/>
          </p:nvSpPr>
          <p:spPr>
            <a:xfrm>
              <a:off x="1566791" y="2398847"/>
              <a:ext cx="39937" cy="136599"/>
            </a:xfrm>
            <a:custGeom>
              <a:avLst/>
              <a:gdLst/>
              <a:ahLst/>
              <a:cxnLst/>
              <a:rect l="l" t="t" r="r" b="b"/>
              <a:pathLst>
                <a:path w="1130" h="3865" extrusionOk="0">
                  <a:moveTo>
                    <a:pt x="0" y="1"/>
                  </a:moveTo>
                  <a:lnTo>
                    <a:pt x="0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5" y="3619"/>
                  </a:lnTo>
                  <a:lnTo>
                    <a:pt x="163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7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79" y="3687"/>
                  </a:lnTo>
                  <a:lnTo>
                    <a:pt x="1048" y="3606"/>
                  </a:lnTo>
                  <a:lnTo>
                    <a:pt x="1088" y="3510"/>
                  </a:lnTo>
                  <a:lnTo>
                    <a:pt x="1129" y="3415"/>
                  </a:lnTo>
                  <a:lnTo>
                    <a:pt x="1129" y="3306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2"/>
            <p:cNvSpPr/>
            <p:nvPr/>
          </p:nvSpPr>
          <p:spPr>
            <a:xfrm>
              <a:off x="1643697" y="2398847"/>
              <a:ext cx="40432" cy="136599"/>
            </a:xfrm>
            <a:custGeom>
              <a:avLst/>
              <a:gdLst/>
              <a:ahLst/>
              <a:cxnLst/>
              <a:rect l="l" t="t" r="r" b="b"/>
              <a:pathLst>
                <a:path w="1144" h="3865" extrusionOk="0">
                  <a:moveTo>
                    <a:pt x="1" y="1"/>
                  </a:moveTo>
                  <a:lnTo>
                    <a:pt x="1" y="3306"/>
                  </a:lnTo>
                  <a:lnTo>
                    <a:pt x="14" y="3415"/>
                  </a:lnTo>
                  <a:lnTo>
                    <a:pt x="41" y="3524"/>
                  </a:lnTo>
                  <a:lnTo>
                    <a:pt x="96" y="3619"/>
                  </a:lnTo>
                  <a:lnTo>
                    <a:pt x="177" y="3714"/>
                  </a:lnTo>
                  <a:lnTo>
                    <a:pt x="259" y="3782"/>
                  </a:lnTo>
                  <a:lnTo>
                    <a:pt x="354" y="3823"/>
                  </a:lnTo>
                  <a:lnTo>
                    <a:pt x="463" y="3850"/>
                  </a:lnTo>
                  <a:lnTo>
                    <a:pt x="585" y="3864"/>
                  </a:lnTo>
                  <a:lnTo>
                    <a:pt x="599" y="3864"/>
                  </a:lnTo>
                  <a:lnTo>
                    <a:pt x="708" y="3850"/>
                  </a:lnTo>
                  <a:lnTo>
                    <a:pt x="803" y="3810"/>
                  </a:lnTo>
                  <a:lnTo>
                    <a:pt x="898" y="3755"/>
                  </a:lnTo>
                  <a:lnTo>
                    <a:pt x="980" y="3687"/>
                  </a:lnTo>
                  <a:lnTo>
                    <a:pt x="1048" y="3606"/>
                  </a:lnTo>
                  <a:lnTo>
                    <a:pt x="1089" y="3510"/>
                  </a:lnTo>
                  <a:lnTo>
                    <a:pt x="1130" y="3415"/>
                  </a:lnTo>
                  <a:lnTo>
                    <a:pt x="1143" y="3306"/>
                  </a:lnTo>
                  <a:lnTo>
                    <a:pt x="114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2"/>
            <p:cNvSpPr/>
            <p:nvPr/>
          </p:nvSpPr>
          <p:spPr>
            <a:xfrm>
              <a:off x="3336447" y="4559360"/>
              <a:ext cx="1235538" cy="146671"/>
            </a:xfrm>
            <a:custGeom>
              <a:avLst/>
              <a:gdLst/>
              <a:ahLst/>
              <a:cxnLst/>
              <a:rect l="l" t="t" r="r" b="b"/>
              <a:pathLst>
                <a:path w="34959" h="4150" extrusionOk="0">
                  <a:moveTo>
                    <a:pt x="17480" y="1"/>
                  </a:moveTo>
                  <a:lnTo>
                    <a:pt x="15698" y="14"/>
                  </a:lnTo>
                  <a:lnTo>
                    <a:pt x="13957" y="42"/>
                  </a:lnTo>
                  <a:lnTo>
                    <a:pt x="12283" y="96"/>
                  </a:lnTo>
                  <a:lnTo>
                    <a:pt x="10678" y="164"/>
                  </a:lnTo>
                  <a:lnTo>
                    <a:pt x="9155" y="246"/>
                  </a:lnTo>
                  <a:lnTo>
                    <a:pt x="7713" y="354"/>
                  </a:lnTo>
                  <a:lnTo>
                    <a:pt x="6366" y="477"/>
                  </a:lnTo>
                  <a:lnTo>
                    <a:pt x="5128" y="613"/>
                  </a:lnTo>
                  <a:lnTo>
                    <a:pt x="3999" y="762"/>
                  </a:lnTo>
                  <a:lnTo>
                    <a:pt x="2993" y="912"/>
                  </a:lnTo>
                  <a:lnTo>
                    <a:pt x="2530" y="994"/>
                  </a:lnTo>
                  <a:lnTo>
                    <a:pt x="2109" y="1089"/>
                  </a:lnTo>
                  <a:lnTo>
                    <a:pt x="1728" y="1171"/>
                  </a:lnTo>
                  <a:lnTo>
                    <a:pt x="1374" y="1266"/>
                  </a:lnTo>
                  <a:lnTo>
                    <a:pt x="1061" y="1361"/>
                  </a:lnTo>
                  <a:lnTo>
                    <a:pt x="789" y="1456"/>
                  </a:lnTo>
                  <a:lnTo>
                    <a:pt x="558" y="1551"/>
                  </a:lnTo>
                  <a:lnTo>
                    <a:pt x="354" y="1660"/>
                  </a:lnTo>
                  <a:lnTo>
                    <a:pt x="204" y="1755"/>
                  </a:lnTo>
                  <a:lnTo>
                    <a:pt x="96" y="1864"/>
                  </a:lnTo>
                  <a:lnTo>
                    <a:pt x="55" y="1919"/>
                  </a:lnTo>
                  <a:lnTo>
                    <a:pt x="28" y="1973"/>
                  </a:lnTo>
                  <a:lnTo>
                    <a:pt x="14" y="2027"/>
                  </a:lnTo>
                  <a:lnTo>
                    <a:pt x="0" y="2082"/>
                  </a:lnTo>
                  <a:lnTo>
                    <a:pt x="14" y="2123"/>
                  </a:lnTo>
                  <a:lnTo>
                    <a:pt x="28" y="2177"/>
                  </a:lnTo>
                  <a:lnTo>
                    <a:pt x="55" y="2232"/>
                  </a:lnTo>
                  <a:lnTo>
                    <a:pt x="96" y="2286"/>
                  </a:lnTo>
                  <a:lnTo>
                    <a:pt x="204" y="2395"/>
                  </a:lnTo>
                  <a:lnTo>
                    <a:pt x="354" y="2490"/>
                  </a:lnTo>
                  <a:lnTo>
                    <a:pt x="558" y="2599"/>
                  </a:lnTo>
                  <a:lnTo>
                    <a:pt x="789" y="2694"/>
                  </a:lnTo>
                  <a:lnTo>
                    <a:pt x="1061" y="2789"/>
                  </a:lnTo>
                  <a:lnTo>
                    <a:pt x="1374" y="2884"/>
                  </a:lnTo>
                  <a:lnTo>
                    <a:pt x="1728" y="2980"/>
                  </a:lnTo>
                  <a:lnTo>
                    <a:pt x="2109" y="3061"/>
                  </a:lnTo>
                  <a:lnTo>
                    <a:pt x="2530" y="3156"/>
                  </a:lnTo>
                  <a:lnTo>
                    <a:pt x="2993" y="3238"/>
                  </a:lnTo>
                  <a:lnTo>
                    <a:pt x="3999" y="3401"/>
                  </a:lnTo>
                  <a:lnTo>
                    <a:pt x="5128" y="3537"/>
                  </a:lnTo>
                  <a:lnTo>
                    <a:pt x="6366" y="3673"/>
                  </a:lnTo>
                  <a:lnTo>
                    <a:pt x="7713" y="3796"/>
                  </a:lnTo>
                  <a:lnTo>
                    <a:pt x="9155" y="3905"/>
                  </a:lnTo>
                  <a:lnTo>
                    <a:pt x="10678" y="3986"/>
                  </a:lnTo>
                  <a:lnTo>
                    <a:pt x="12283" y="4054"/>
                  </a:lnTo>
                  <a:lnTo>
                    <a:pt x="13957" y="4109"/>
                  </a:lnTo>
                  <a:lnTo>
                    <a:pt x="15698" y="4136"/>
                  </a:lnTo>
                  <a:lnTo>
                    <a:pt x="17480" y="4149"/>
                  </a:lnTo>
                  <a:lnTo>
                    <a:pt x="19262" y="4136"/>
                  </a:lnTo>
                  <a:lnTo>
                    <a:pt x="21003" y="4109"/>
                  </a:lnTo>
                  <a:lnTo>
                    <a:pt x="22676" y="4054"/>
                  </a:lnTo>
                  <a:lnTo>
                    <a:pt x="24281" y="3986"/>
                  </a:lnTo>
                  <a:lnTo>
                    <a:pt x="25804" y="3905"/>
                  </a:lnTo>
                  <a:lnTo>
                    <a:pt x="27246" y="3796"/>
                  </a:lnTo>
                  <a:lnTo>
                    <a:pt x="28593" y="3673"/>
                  </a:lnTo>
                  <a:lnTo>
                    <a:pt x="29831" y="3537"/>
                  </a:lnTo>
                  <a:lnTo>
                    <a:pt x="30960" y="3401"/>
                  </a:lnTo>
                  <a:lnTo>
                    <a:pt x="31966" y="3238"/>
                  </a:lnTo>
                  <a:lnTo>
                    <a:pt x="32429" y="3156"/>
                  </a:lnTo>
                  <a:lnTo>
                    <a:pt x="32851" y="3061"/>
                  </a:lnTo>
                  <a:lnTo>
                    <a:pt x="33231" y="2980"/>
                  </a:lnTo>
                  <a:lnTo>
                    <a:pt x="33585" y="2884"/>
                  </a:lnTo>
                  <a:lnTo>
                    <a:pt x="33898" y="2789"/>
                  </a:lnTo>
                  <a:lnTo>
                    <a:pt x="34170" y="2694"/>
                  </a:lnTo>
                  <a:lnTo>
                    <a:pt x="34401" y="2599"/>
                  </a:lnTo>
                  <a:lnTo>
                    <a:pt x="34605" y="2490"/>
                  </a:lnTo>
                  <a:lnTo>
                    <a:pt x="34755" y="2395"/>
                  </a:lnTo>
                  <a:lnTo>
                    <a:pt x="34864" y="2286"/>
                  </a:lnTo>
                  <a:lnTo>
                    <a:pt x="34905" y="2232"/>
                  </a:lnTo>
                  <a:lnTo>
                    <a:pt x="34932" y="2177"/>
                  </a:lnTo>
                  <a:lnTo>
                    <a:pt x="34945" y="2123"/>
                  </a:lnTo>
                  <a:lnTo>
                    <a:pt x="34959" y="2082"/>
                  </a:lnTo>
                  <a:lnTo>
                    <a:pt x="34945" y="2027"/>
                  </a:lnTo>
                  <a:lnTo>
                    <a:pt x="34932" y="1973"/>
                  </a:lnTo>
                  <a:lnTo>
                    <a:pt x="34905" y="1919"/>
                  </a:lnTo>
                  <a:lnTo>
                    <a:pt x="34864" y="1864"/>
                  </a:lnTo>
                  <a:lnTo>
                    <a:pt x="34755" y="1755"/>
                  </a:lnTo>
                  <a:lnTo>
                    <a:pt x="34605" y="1660"/>
                  </a:lnTo>
                  <a:lnTo>
                    <a:pt x="34401" y="1551"/>
                  </a:lnTo>
                  <a:lnTo>
                    <a:pt x="34170" y="1456"/>
                  </a:lnTo>
                  <a:lnTo>
                    <a:pt x="33898" y="1361"/>
                  </a:lnTo>
                  <a:lnTo>
                    <a:pt x="33585" y="1266"/>
                  </a:lnTo>
                  <a:lnTo>
                    <a:pt x="33231" y="1171"/>
                  </a:lnTo>
                  <a:lnTo>
                    <a:pt x="32851" y="1089"/>
                  </a:lnTo>
                  <a:lnTo>
                    <a:pt x="32429" y="994"/>
                  </a:lnTo>
                  <a:lnTo>
                    <a:pt x="31966" y="912"/>
                  </a:lnTo>
                  <a:lnTo>
                    <a:pt x="30960" y="762"/>
                  </a:lnTo>
                  <a:lnTo>
                    <a:pt x="29831" y="613"/>
                  </a:lnTo>
                  <a:lnTo>
                    <a:pt x="28593" y="477"/>
                  </a:lnTo>
                  <a:lnTo>
                    <a:pt x="27246" y="354"/>
                  </a:lnTo>
                  <a:lnTo>
                    <a:pt x="25804" y="246"/>
                  </a:lnTo>
                  <a:lnTo>
                    <a:pt x="24281" y="164"/>
                  </a:lnTo>
                  <a:lnTo>
                    <a:pt x="22676" y="96"/>
                  </a:lnTo>
                  <a:lnTo>
                    <a:pt x="21003" y="42"/>
                  </a:lnTo>
                  <a:lnTo>
                    <a:pt x="19262" y="14"/>
                  </a:lnTo>
                  <a:lnTo>
                    <a:pt x="17480" y="1"/>
                  </a:lnTo>
                  <a:close/>
                </a:path>
              </a:pathLst>
            </a:custGeom>
            <a:solidFill>
              <a:srgbClr val="666666">
                <a:alpha val="1215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2"/>
            <p:cNvSpPr/>
            <p:nvPr/>
          </p:nvSpPr>
          <p:spPr>
            <a:xfrm>
              <a:off x="3168638" y="3276730"/>
              <a:ext cx="788491" cy="663944"/>
            </a:xfrm>
            <a:custGeom>
              <a:avLst/>
              <a:gdLst/>
              <a:ahLst/>
              <a:cxnLst/>
              <a:rect l="l" t="t" r="r" b="b"/>
              <a:pathLst>
                <a:path w="22310" h="18786" extrusionOk="0">
                  <a:moveTo>
                    <a:pt x="5864" y="0"/>
                  </a:moveTo>
                  <a:lnTo>
                    <a:pt x="5782" y="14"/>
                  </a:lnTo>
                  <a:lnTo>
                    <a:pt x="5700" y="41"/>
                  </a:lnTo>
                  <a:lnTo>
                    <a:pt x="5619" y="82"/>
                  </a:lnTo>
                  <a:lnTo>
                    <a:pt x="5551" y="136"/>
                  </a:lnTo>
                  <a:lnTo>
                    <a:pt x="5496" y="191"/>
                  </a:lnTo>
                  <a:lnTo>
                    <a:pt x="5456" y="272"/>
                  </a:lnTo>
                  <a:lnTo>
                    <a:pt x="5428" y="354"/>
                  </a:lnTo>
                  <a:lnTo>
                    <a:pt x="5428" y="449"/>
                  </a:lnTo>
                  <a:lnTo>
                    <a:pt x="5428" y="17901"/>
                  </a:lnTo>
                  <a:lnTo>
                    <a:pt x="450" y="17901"/>
                  </a:lnTo>
                  <a:lnTo>
                    <a:pt x="355" y="17915"/>
                  </a:lnTo>
                  <a:lnTo>
                    <a:pt x="273" y="17928"/>
                  </a:lnTo>
                  <a:lnTo>
                    <a:pt x="191" y="17969"/>
                  </a:lnTo>
                  <a:lnTo>
                    <a:pt x="137" y="18024"/>
                  </a:lnTo>
                  <a:lnTo>
                    <a:pt x="83" y="18092"/>
                  </a:lnTo>
                  <a:lnTo>
                    <a:pt x="42" y="18173"/>
                  </a:lnTo>
                  <a:lnTo>
                    <a:pt x="15" y="18255"/>
                  </a:lnTo>
                  <a:lnTo>
                    <a:pt x="1" y="18336"/>
                  </a:lnTo>
                  <a:lnTo>
                    <a:pt x="15" y="18432"/>
                  </a:lnTo>
                  <a:lnTo>
                    <a:pt x="42" y="18513"/>
                  </a:lnTo>
                  <a:lnTo>
                    <a:pt x="83" y="18595"/>
                  </a:lnTo>
                  <a:lnTo>
                    <a:pt x="137" y="18649"/>
                  </a:lnTo>
                  <a:lnTo>
                    <a:pt x="191" y="18704"/>
                  </a:lnTo>
                  <a:lnTo>
                    <a:pt x="273" y="18744"/>
                  </a:lnTo>
                  <a:lnTo>
                    <a:pt x="355" y="18772"/>
                  </a:lnTo>
                  <a:lnTo>
                    <a:pt x="450" y="18785"/>
                  </a:lnTo>
                  <a:lnTo>
                    <a:pt x="5864" y="18785"/>
                  </a:lnTo>
                  <a:lnTo>
                    <a:pt x="5959" y="18772"/>
                  </a:lnTo>
                  <a:lnTo>
                    <a:pt x="6041" y="18744"/>
                  </a:lnTo>
                  <a:lnTo>
                    <a:pt x="6109" y="18704"/>
                  </a:lnTo>
                  <a:lnTo>
                    <a:pt x="6177" y="18649"/>
                  </a:lnTo>
                  <a:lnTo>
                    <a:pt x="6231" y="18595"/>
                  </a:lnTo>
                  <a:lnTo>
                    <a:pt x="6272" y="18513"/>
                  </a:lnTo>
                  <a:lnTo>
                    <a:pt x="6299" y="18432"/>
                  </a:lnTo>
                  <a:lnTo>
                    <a:pt x="6313" y="18336"/>
                  </a:lnTo>
                  <a:lnTo>
                    <a:pt x="6313" y="884"/>
                  </a:lnTo>
                  <a:lnTo>
                    <a:pt x="21425" y="884"/>
                  </a:lnTo>
                  <a:lnTo>
                    <a:pt x="21425" y="4217"/>
                  </a:lnTo>
                  <a:lnTo>
                    <a:pt x="21439" y="4312"/>
                  </a:lnTo>
                  <a:lnTo>
                    <a:pt x="21466" y="4394"/>
                  </a:lnTo>
                  <a:lnTo>
                    <a:pt x="21507" y="4462"/>
                  </a:lnTo>
                  <a:lnTo>
                    <a:pt x="21561" y="4530"/>
                  </a:lnTo>
                  <a:lnTo>
                    <a:pt x="21616" y="4584"/>
                  </a:lnTo>
                  <a:lnTo>
                    <a:pt x="21697" y="4625"/>
                  </a:lnTo>
                  <a:lnTo>
                    <a:pt x="21779" y="4652"/>
                  </a:lnTo>
                  <a:lnTo>
                    <a:pt x="21874" y="4666"/>
                  </a:lnTo>
                  <a:lnTo>
                    <a:pt x="21956" y="4652"/>
                  </a:lnTo>
                  <a:lnTo>
                    <a:pt x="22037" y="4625"/>
                  </a:lnTo>
                  <a:lnTo>
                    <a:pt x="22119" y="4584"/>
                  </a:lnTo>
                  <a:lnTo>
                    <a:pt x="22187" y="4530"/>
                  </a:lnTo>
                  <a:lnTo>
                    <a:pt x="22241" y="4462"/>
                  </a:lnTo>
                  <a:lnTo>
                    <a:pt x="22282" y="4394"/>
                  </a:lnTo>
                  <a:lnTo>
                    <a:pt x="22296" y="4312"/>
                  </a:lnTo>
                  <a:lnTo>
                    <a:pt x="22309" y="4217"/>
                  </a:lnTo>
                  <a:lnTo>
                    <a:pt x="22309" y="449"/>
                  </a:lnTo>
                  <a:lnTo>
                    <a:pt x="22296" y="354"/>
                  </a:lnTo>
                  <a:lnTo>
                    <a:pt x="22282" y="272"/>
                  </a:lnTo>
                  <a:lnTo>
                    <a:pt x="22241" y="191"/>
                  </a:lnTo>
                  <a:lnTo>
                    <a:pt x="22187" y="136"/>
                  </a:lnTo>
                  <a:lnTo>
                    <a:pt x="22119" y="82"/>
                  </a:lnTo>
                  <a:lnTo>
                    <a:pt x="22037" y="41"/>
                  </a:lnTo>
                  <a:lnTo>
                    <a:pt x="21956" y="14"/>
                  </a:lnTo>
                  <a:lnTo>
                    <a:pt x="218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2"/>
            <p:cNvSpPr/>
            <p:nvPr/>
          </p:nvSpPr>
          <p:spPr>
            <a:xfrm>
              <a:off x="3082119" y="3865649"/>
              <a:ext cx="118786" cy="118291"/>
            </a:xfrm>
            <a:custGeom>
              <a:avLst/>
              <a:gdLst/>
              <a:ahLst/>
              <a:cxnLst/>
              <a:rect l="l" t="t" r="r" b="b"/>
              <a:pathLst>
                <a:path w="3361" h="3347" extrusionOk="0">
                  <a:moveTo>
                    <a:pt x="1" y="0"/>
                  </a:moveTo>
                  <a:lnTo>
                    <a:pt x="1" y="3346"/>
                  </a:lnTo>
                  <a:lnTo>
                    <a:pt x="1905" y="3346"/>
                  </a:lnTo>
                  <a:lnTo>
                    <a:pt x="2055" y="3319"/>
                  </a:lnTo>
                  <a:lnTo>
                    <a:pt x="2218" y="3278"/>
                  </a:lnTo>
                  <a:lnTo>
                    <a:pt x="2367" y="3224"/>
                  </a:lnTo>
                  <a:lnTo>
                    <a:pt x="2503" y="3156"/>
                  </a:lnTo>
                  <a:lnTo>
                    <a:pt x="2639" y="3074"/>
                  </a:lnTo>
                  <a:lnTo>
                    <a:pt x="2762" y="2979"/>
                  </a:lnTo>
                  <a:lnTo>
                    <a:pt x="2884" y="2884"/>
                  </a:lnTo>
                  <a:lnTo>
                    <a:pt x="2979" y="2762"/>
                  </a:lnTo>
                  <a:lnTo>
                    <a:pt x="3075" y="2639"/>
                  </a:lnTo>
                  <a:lnTo>
                    <a:pt x="3156" y="2503"/>
                  </a:lnTo>
                  <a:lnTo>
                    <a:pt x="3224" y="2367"/>
                  </a:lnTo>
                  <a:lnTo>
                    <a:pt x="3279" y="2217"/>
                  </a:lnTo>
                  <a:lnTo>
                    <a:pt x="3320" y="2054"/>
                  </a:lnTo>
                  <a:lnTo>
                    <a:pt x="3347" y="1905"/>
                  </a:lnTo>
                  <a:lnTo>
                    <a:pt x="3360" y="1728"/>
                  </a:lnTo>
                  <a:lnTo>
                    <a:pt x="3360" y="1619"/>
                  </a:lnTo>
                  <a:lnTo>
                    <a:pt x="3347" y="1456"/>
                  </a:lnTo>
                  <a:lnTo>
                    <a:pt x="3320" y="1293"/>
                  </a:lnTo>
                  <a:lnTo>
                    <a:pt x="3279" y="1143"/>
                  </a:lnTo>
                  <a:lnTo>
                    <a:pt x="3224" y="993"/>
                  </a:lnTo>
                  <a:lnTo>
                    <a:pt x="3156" y="857"/>
                  </a:lnTo>
                  <a:lnTo>
                    <a:pt x="3075" y="721"/>
                  </a:lnTo>
                  <a:lnTo>
                    <a:pt x="2979" y="599"/>
                  </a:lnTo>
                  <a:lnTo>
                    <a:pt x="2884" y="476"/>
                  </a:lnTo>
                  <a:lnTo>
                    <a:pt x="2762" y="368"/>
                  </a:lnTo>
                  <a:lnTo>
                    <a:pt x="2639" y="286"/>
                  </a:lnTo>
                  <a:lnTo>
                    <a:pt x="2503" y="204"/>
                  </a:lnTo>
                  <a:lnTo>
                    <a:pt x="2367" y="136"/>
                  </a:lnTo>
                  <a:lnTo>
                    <a:pt x="2218" y="82"/>
                  </a:lnTo>
                  <a:lnTo>
                    <a:pt x="2055" y="41"/>
                  </a:lnTo>
                  <a:lnTo>
                    <a:pt x="1905" y="14"/>
                  </a:lnTo>
                  <a:lnTo>
                    <a:pt x="1728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2"/>
            <p:cNvSpPr/>
            <p:nvPr/>
          </p:nvSpPr>
          <p:spPr>
            <a:xfrm>
              <a:off x="3586922" y="3474297"/>
              <a:ext cx="709147" cy="1161036"/>
            </a:xfrm>
            <a:custGeom>
              <a:avLst/>
              <a:gdLst/>
              <a:ahLst/>
              <a:cxnLst/>
              <a:rect l="l" t="t" r="r" b="b"/>
              <a:pathLst>
                <a:path w="20065" h="32851" extrusionOk="0">
                  <a:moveTo>
                    <a:pt x="1211" y="1"/>
                  </a:moveTo>
                  <a:lnTo>
                    <a:pt x="1034" y="14"/>
                  </a:lnTo>
                  <a:lnTo>
                    <a:pt x="871" y="55"/>
                  </a:lnTo>
                  <a:lnTo>
                    <a:pt x="708" y="110"/>
                  </a:lnTo>
                  <a:lnTo>
                    <a:pt x="572" y="191"/>
                  </a:lnTo>
                  <a:lnTo>
                    <a:pt x="449" y="286"/>
                  </a:lnTo>
                  <a:lnTo>
                    <a:pt x="340" y="382"/>
                  </a:lnTo>
                  <a:lnTo>
                    <a:pt x="245" y="490"/>
                  </a:lnTo>
                  <a:lnTo>
                    <a:pt x="163" y="627"/>
                  </a:lnTo>
                  <a:lnTo>
                    <a:pt x="95" y="763"/>
                  </a:lnTo>
                  <a:lnTo>
                    <a:pt x="41" y="899"/>
                  </a:lnTo>
                  <a:lnTo>
                    <a:pt x="14" y="1062"/>
                  </a:lnTo>
                  <a:lnTo>
                    <a:pt x="0" y="1211"/>
                  </a:lnTo>
                  <a:lnTo>
                    <a:pt x="0" y="31640"/>
                  </a:lnTo>
                  <a:lnTo>
                    <a:pt x="14" y="31763"/>
                  </a:lnTo>
                  <a:lnTo>
                    <a:pt x="27" y="31885"/>
                  </a:lnTo>
                  <a:lnTo>
                    <a:pt x="55" y="32008"/>
                  </a:lnTo>
                  <a:lnTo>
                    <a:pt x="95" y="32116"/>
                  </a:lnTo>
                  <a:lnTo>
                    <a:pt x="150" y="32225"/>
                  </a:lnTo>
                  <a:lnTo>
                    <a:pt x="218" y="32320"/>
                  </a:lnTo>
                  <a:lnTo>
                    <a:pt x="286" y="32416"/>
                  </a:lnTo>
                  <a:lnTo>
                    <a:pt x="354" y="32497"/>
                  </a:lnTo>
                  <a:lnTo>
                    <a:pt x="449" y="32579"/>
                  </a:lnTo>
                  <a:lnTo>
                    <a:pt x="544" y="32647"/>
                  </a:lnTo>
                  <a:lnTo>
                    <a:pt x="640" y="32701"/>
                  </a:lnTo>
                  <a:lnTo>
                    <a:pt x="748" y="32756"/>
                  </a:lnTo>
                  <a:lnTo>
                    <a:pt x="857" y="32796"/>
                  </a:lnTo>
                  <a:lnTo>
                    <a:pt x="966" y="32824"/>
                  </a:lnTo>
                  <a:lnTo>
                    <a:pt x="1088" y="32851"/>
                  </a:lnTo>
                  <a:lnTo>
                    <a:pt x="18976" y="32851"/>
                  </a:lnTo>
                  <a:lnTo>
                    <a:pt x="19098" y="32824"/>
                  </a:lnTo>
                  <a:lnTo>
                    <a:pt x="19221" y="32796"/>
                  </a:lnTo>
                  <a:lnTo>
                    <a:pt x="19330" y="32756"/>
                  </a:lnTo>
                  <a:lnTo>
                    <a:pt x="19438" y="32701"/>
                  </a:lnTo>
                  <a:lnTo>
                    <a:pt x="19534" y="32647"/>
                  </a:lnTo>
                  <a:lnTo>
                    <a:pt x="19629" y="32579"/>
                  </a:lnTo>
                  <a:lnTo>
                    <a:pt x="19710" y="32497"/>
                  </a:lnTo>
                  <a:lnTo>
                    <a:pt x="19792" y="32402"/>
                  </a:lnTo>
                  <a:lnTo>
                    <a:pt x="19860" y="32320"/>
                  </a:lnTo>
                  <a:lnTo>
                    <a:pt x="19914" y="32212"/>
                  </a:lnTo>
                  <a:lnTo>
                    <a:pt x="19969" y="32116"/>
                  </a:lnTo>
                  <a:lnTo>
                    <a:pt x="20010" y="32008"/>
                  </a:lnTo>
                  <a:lnTo>
                    <a:pt x="20037" y="31885"/>
                  </a:lnTo>
                  <a:lnTo>
                    <a:pt x="20051" y="31763"/>
                  </a:lnTo>
                  <a:lnTo>
                    <a:pt x="20064" y="31640"/>
                  </a:lnTo>
                  <a:lnTo>
                    <a:pt x="20064" y="1211"/>
                  </a:lnTo>
                  <a:lnTo>
                    <a:pt x="20051" y="1089"/>
                  </a:lnTo>
                  <a:lnTo>
                    <a:pt x="20037" y="967"/>
                  </a:lnTo>
                  <a:lnTo>
                    <a:pt x="20010" y="858"/>
                  </a:lnTo>
                  <a:lnTo>
                    <a:pt x="19969" y="749"/>
                  </a:lnTo>
                  <a:lnTo>
                    <a:pt x="19914" y="640"/>
                  </a:lnTo>
                  <a:lnTo>
                    <a:pt x="19860" y="531"/>
                  </a:lnTo>
                  <a:lnTo>
                    <a:pt x="19792" y="450"/>
                  </a:lnTo>
                  <a:lnTo>
                    <a:pt x="19710" y="354"/>
                  </a:lnTo>
                  <a:lnTo>
                    <a:pt x="19615" y="286"/>
                  </a:lnTo>
                  <a:lnTo>
                    <a:pt x="19534" y="205"/>
                  </a:lnTo>
                  <a:lnTo>
                    <a:pt x="19425" y="150"/>
                  </a:lnTo>
                  <a:lnTo>
                    <a:pt x="19330" y="96"/>
                  </a:lnTo>
                  <a:lnTo>
                    <a:pt x="19207" y="55"/>
                  </a:lnTo>
                  <a:lnTo>
                    <a:pt x="19098" y="28"/>
                  </a:lnTo>
                  <a:lnTo>
                    <a:pt x="18976" y="14"/>
                  </a:lnTo>
                  <a:lnTo>
                    <a:pt x="188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2"/>
            <p:cNvSpPr/>
            <p:nvPr/>
          </p:nvSpPr>
          <p:spPr>
            <a:xfrm>
              <a:off x="3751797" y="3622843"/>
              <a:ext cx="475039" cy="59199"/>
            </a:xfrm>
            <a:custGeom>
              <a:avLst/>
              <a:gdLst/>
              <a:ahLst/>
              <a:cxnLst/>
              <a:rect l="l" t="t" r="r" b="b"/>
              <a:pathLst>
                <a:path w="13441" h="1675" extrusionOk="0">
                  <a:moveTo>
                    <a:pt x="749" y="1"/>
                  </a:moveTo>
                  <a:lnTo>
                    <a:pt x="667" y="15"/>
                  </a:lnTo>
                  <a:lnTo>
                    <a:pt x="586" y="42"/>
                  </a:lnTo>
                  <a:lnTo>
                    <a:pt x="518" y="69"/>
                  </a:lnTo>
                  <a:lnTo>
                    <a:pt x="368" y="151"/>
                  </a:lnTo>
                  <a:lnTo>
                    <a:pt x="246" y="246"/>
                  </a:lnTo>
                  <a:lnTo>
                    <a:pt x="151" y="368"/>
                  </a:lnTo>
                  <a:lnTo>
                    <a:pt x="69" y="504"/>
                  </a:lnTo>
                  <a:lnTo>
                    <a:pt x="42" y="586"/>
                  </a:lnTo>
                  <a:lnTo>
                    <a:pt x="15" y="668"/>
                  </a:lnTo>
                  <a:lnTo>
                    <a:pt x="1" y="749"/>
                  </a:lnTo>
                  <a:lnTo>
                    <a:pt x="1" y="831"/>
                  </a:lnTo>
                  <a:lnTo>
                    <a:pt x="1" y="926"/>
                  </a:lnTo>
                  <a:lnTo>
                    <a:pt x="15" y="1008"/>
                  </a:lnTo>
                  <a:lnTo>
                    <a:pt x="42" y="1089"/>
                  </a:lnTo>
                  <a:lnTo>
                    <a:pt x="69" y="1157"/>
                  </a:lnTo>
                  <a:lnTo>
                    <a:pt x="151" y="1307"/>
                  </a:lnTo>
                  <a:lnTo>
                    <a:pt x="246" y="1429"/>
                  </a:lnTo>
                  <a:lnTo>
                    <a:pt x="368" y="1524"/>
                  </a:lnTo>
                  <a:lnTo>
                    <a:pt x="518" y="1606"/>
                  </a:lnTo>
                  <a:lnTo>
                    <a:pt x="586" y="1633"/>
                  </a:lnTo>
                  <a:lnTo>
                    <a:pt x="667" y="1647"/>
                  </a:lnTo>
                  <a:lnTo>
                    <a:pt x="749" y="1660"/>
                  </a:lnTo>
                  <a:lnTo>
                    <a:pt x="831" y="1674"/>
                  </a:lnTo>
                  <a:lnTo>
                    <a:pt x="12611" y="1674"/>
                  </a:lnTo>
                  <a:lnTo>
                    <a:pt x="12692" y="1660"/>
                  </a:lnTo>
                  <a:lnTo>
                    <a:pt x="12774" y="1647"/>
                  </a:lnTo>
                  <a:lnTo>
                    <a:pt x="12855" y="1633"/>
                  </a:lnTo>
                  <a:lnTo>
                    <a:pt x="12937" y="1606"/>
                  </a:lnTo>
                  <a:lnTo>
                    <a:pt x="13073" y="1524"/>
                  </a:lnTo>
                  <a:lnTo>
                    <a:pt x="13195" y="1429"/>
                  </a:lnTo>
                  <a:lnTo>
                    <a:pt x="13304" y="1307"/>
                  </a:lnTo>
                  <a:lnTo>
                    <a:pt x="13386" y="1157"/>
                  </a:lnTo>
                  <a:lnTo>
                    <a:pt x="13413" y="1089"/>
                  </a:lnTo>
                  <a:lnTo>
                    <a:pt x="13427" y="1008"/>
                  </a:lnTo>
                  <a:lnTo>
                    <a:pt x="13440" y="926"/>
                  </a:lnTo>
                  <a:lnTo>
                    <a:pt x="13440" y="831"/>
                  </a:lnTo>
                  <a:lnTo>
                    <a:pt x="13440" y="749"/>
                  </a:lnTo>
                  <a:lnTo>
                    <a:pt x="13427" y="668"/>
                  </a:lnTo>
                  <a:lnTo>
                    <a:pt x="13413" y="586"/>
                  </a:lnTo>
                  <a:lnTo>
                    <a:pt x="13386" y="504"/>
                  </a:lnTo>
                  <a:lnTo>
                    <a:pt x="13304" y="368"/>
                  </a:lnTo>
                  <a:lnTo>
                    <a:pt x="13195" y="246"/>
                  </a:lnTo>
                  <a:lnTo>
                    <a:pt x="13073" y="151"/>
                  </a:lnTo>
                  <a:lnTo>
                    <a:pt x="12937" y="69"/>
                  </a:lnTo>
                  <a:lnTo>
                    <a:pt x="12855" y="42"/>
                  </a:lnTo>
                  <a:lnTo>
                    <a:pt x="12774" y="15"/>
                  </a:lnTo>
                  <a:lnTo>
                    <a:pt x="12692" y="1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2"/>
            <p:cNvSpPr/>
            <p:nvPr/>
          </p:nvSpPr>
          <p:spPr>
            <a:xfrm>
              <a:off x="3751797" y="3757005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831" y="1673"/>
                  </a:lnTo>
                  <a:lnTo>
                    <a:pt x="12611" y="1673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2"/>
            <p:cNvSpPr/>
            <p:nvPr/>
          </p:nvSpPr>
          <p:spPr>
            <a:xfrm>
              <a:off x="3751797" y="3891131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7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8"/>
                  </a:lnTo>
                  <a:lnTo>
                    <a:pt x="69" y="1156"/>
                  </a:lnTo>
                  <a:lnTo>
                    <a:pt x="151" y="1306"/>
                  </a:lnTo>
                  <a:lnTo>
                    <a:pt x="246" y="1428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2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2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28"/>
                  </a:lnTo>
                  <a:lnTo>
                    <a:pt x="13304" y="1306"/>
                  </a:lnTo>
                  <a:lnTo>
                    <a:pt x="13386" y="1156"/>
                  </a:lnTo>
                  <a:lnTo>
                    <a:pt x="13413" y="1088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7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2"/>
            <p:cNvSpPr/>
            <p:nvPr/>
          </p:nvSpPr>
          <p:spPr>
            <a:xfrm>
              <a:off x="3751797" y="4025258"/>
              <a:ext cx="475039" cy="59163"/>
            </a:xfrm>
            <a:custGeom>
              <a:avLst/>
              <a:gdLst/>
              <a:ahLst/>
              <a:cxnLst/>
              <a:rect l="l" t="t" r="r" b="b"/>
              <a:pathLst>
                <a:path w="13441" h="1674" extrusionOk="0">
                  <a:moveTo>
                    <a:pt x="831" y="0"/>
                  </a:moveTo>
                  <a:lnTo>
                    <a:pt x="749" y="14"/>
                  </a:lnTo>
                  <a:lnTo>
                    <a:pt x="667" y="28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50"/>
                  </a:lnTo>
                  <a:lnTo>
                    <a:pt x="246" y="245"/>
                  </a:lnTo>
                  <a:lnTo>
                    <a:pt x="151" y="368"/>
                  </a:lnTo>
                  <a:lnTo>
                    <a:pt x="69" y="517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44"/>
                  </a:lnTo>
                  <a:lnTo>
                    <a:pt x="1" y="925"/>
                  </a:lnTo>
                  <a:lnTo>
                    <a:pt x="15" y="1007"/>
                  </a:lnTo>
                  <a:lnTo>
                    <a:pt x="42" y="1089"/>
                  </a:lnTo>
                  <a:lnTo>
                    <a:pt x="69" y="1170"/>
                  </a:lnTo>
                  <a:lnTo>
                    <a:pt x="151" y="1306"/>
                  </a:lnTo>
                  <a:lnTo>
                    <a:pt x="246" y="1429"/>
                  </a:lnTo>
                  <a:lnTo>
                    <a:pt x="368" y="1537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60"/>
                  </a:lnTo>
                  <a:lnTo>
                    <a:pt x="749" y="1673"/>
                  </a:lnTo>
                  <a:lnTo>
                    <a:pt x="12692" y="1673"/>
                  </a:lnTo>
                  <a:lnTo>
                    <a:pt x="12774" y="1660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37"/>
                  </a:lnTo>
                  <a:lnTo>
                    <a:pt x="13195" y="1429"/>
                  </a:lnTo>
                  <a:lnTo>
                    <a:pt x="13304" y="1306"/>
                  </a:lnTo>
                  <a:lnTo>
                    <a:pt x="13386" y="1170"/>
                  </a:lnTo>
                  <a:lnTo>
                    <a:pt x="13413" y="1089"/>
                  </a:lnTo>
                  <a:lnTo>
                    <a:pt x="13427" y="1007"/>
                  </a:lnTo>
                  <a:lnTo>
                    <a:pt x="13440" y="925"/>
                  </a:lnTo>
                  <a:lnTo>
                    <a:pt x="13440" y="844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17"/>
                  </a:lnTo>
                  <a:lnTo>
                    <a:pt x="13304" y="368"/>
                  </a:lnTo>
                  <a:lnTo>
                    <a:pt x="13195" y="245"/>
                  </a:lnTo>
                  <a:lnTo>
                    <a:pt x="13073" y="150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28"/>
                  </a:lnTo>
                  <a:lnTo>
                    <a:pt x="12692" y="14"/>
                  </a:lnTo>
                  <a:lnTo>
                    <a:pt x="12611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>
              <a:off x="3751797" y="4159879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54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53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3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3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53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54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>
              <a:off x="3751797" y="4294005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27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3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1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592"/>
                  </a:lnTo>
                  <a:lnTo>
                    <a:pt x="586" y="1619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19"/>
                  </a:lnTo>
                  <a:lnTo>
                    <a:pt x="12937" y="1592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1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3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27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2"/>
            <p:cNvSpPr/>
            <p:nvPr/>
          </p:nvSpPr>
          <p:spPr>
            <a:xfrm>
              <a:off x="3751797" y="4428132"/>
              <a:ext cx="475039" cy="58669"/>
            </a:xfrm>
            <a:custGeom>
              <a:avLst/>
              <a:gdLst/>
              <a:ahLst/>
              <a:cxnLst/>
              <a:rect l="l" t="t" r="r" b="b"/>
              <a:pathLst>
                <a:path w="13441" h="1660" extrusionOk="0">
                  <a:moveTo>
                    <a:pt x="749" y="0"/>
                  </a:moveTo>
                  <a:lnTo>
                    <a:pt x="667" y="14"/>
                  </a:lnTo>
                  <a:lnTo>
                    <a:pt x="586" y="41"/>
                  </a:lnTo>
                  <a:lnTo>
                    <a:pt x="518" y="68"/>
                  </a:lnTo>
                  <a:lnTo>
                    <a:pt x="368" y="136"/>
                  </a:lnTo>
                  <a:lnTo>
                    <a:pt x="246" y="245"/>
                  </a:lnTo>
                  <a:lnTo>
                    <a:pt x="151" y="367"/>
                  </a:lnTo>
                  <a:lnTo>
                    <a:pt x="69" y="504"/>
                  </a:lnTo>
                  <a:lnTo>
                    <a:pt x="42" y="585"/>
                  </a:lnTo>
                  <a:lnTo>
                    <a:pt x="15" y="667"/>
                  </a:lnTo>
                  <a:lnTo>
                    <a:pt x="1" y="748"/>
                  </a:lnTo>
                  <a:lnTo>
                    <a:pt x="1" y="830"/>
                  </a:lnTo>
                  <a:lnTo>
                    <a:pt x="1" y="912"/>
                  </a:lnTo>
                  <a:lnTo>
                    <a:pt x="15" y="993"/>
                  </a:lnTo>
                  <a:lnTo>
                    <a:pt x="42" y="1075"/>
                  </a:lnTo>
                  <a:lnTo>
                    <a:pt x="69" y="1156"/>
                  </a:lnTo>
                  <a:lnTo>
                    <a:pt x="151" y="1292"/>
                  </a:lnTo>
                  <a:lnTo>
                    <a:pt x="246" y="1415"/>
                  </a:lnTo>
                  <a:lnTo>
                    <a:pt x="368" y="1524"/>
                  </a:lnTo>
                  <a:lnTo>
                    <a:pt x="518" y="1605"/>
                  </a:lnTo>
                  <a:lnTo>
                    <a:pt x="586" y="1633"/>
                  </a:lnTo>
                  <a:lnTo>
                    <a:pt x="667" y="1646"/>
                  </a:lnTo>
                  <a:lnTo>
                    <a:pt x="749" y="1660"/>
                  </a:lnTo>
                  <a:lnTo>
                    <a:pt x="12692" y="1660"/>
                  </a:lnTo>
                  <a:lnTo>
                    <a:pt x="12774" y="1646"/>
                  </a:lnTo>
                  <a:lnTo>
                    <a:pt x="12855" y="1633"/>
                  </a:lnTo>
                  <a:lnTo>
                    <a:pt x="12937" y="1605"/>
                  </a:lnTo>
                  <a:lnTo>
                    <a:pt x="13073" y="1524"/>
                  </a:lnTo>
                  <a:lnTo>
                    <a:pt x="13195" y="1415"/>
                  </a:lnTo>
                  <a:lnTo>
                    <a:pt x="13304" y="1292"/>
                  </a:lnTo>
                  <a:lnTo>
                    <a:pt x="13386" y="1156"/>
                  </a:lnTo>
                  <a:lnTo>
                    <a:pt x="13413" y="1075"/>
                  </a:lnTo>
                  <a:lnTo>
                    <a:pt x="13427" y="993"/>
                  </a:lnTo>
                  <a:lnTo>
                    <a:pt x="13440" y="912"/>
                  </a:lnTo>
                  <a:lnTo>
                    <a:pt x="13440" y="830"/>
                  </a:lnTo>
                  <a:lnTo>
                    <a:pt x="13440" y="748"/>
                  </a:lnTo>
                  <a:lnTo>
                    <a:pt x="13427" y="667"/>
                  </a:lnTo>
                  <a:lnTo>
                    <a:pt x="13413" y="585"/>
                  </a:lnTo>
                  <a:lnTo>
                    <a:pt x="13386" y="504"/>
                  </a:lnTo>
                  <a:lnTo>
                    <a:pt x="13304" y="367"/>
                  </a:lnTo>
                  <a:lnTo>
                    <a:pt x="13195" y="245"/>
                  </a:lnTo>
                  <a:lnTo>
                    <a:pt x="13073" y="136"/>
                  </a:lnTo>
                  <a:lnTo>
                    <a:pt x="12937" y="68"/>
                  </a:lnTo>
                  <a:lnTo>
                    <a:pt x="12855" y="41"/>
                  </a:lnTo>
                  <a:lnTo>
                    <a:pt x="12774" y="14"/>
                  </a:lnTo>
                  <a:lnTo>
                    <a:pt x="12692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2"/>
            <p:cNvSpPr/>
            <p:nvPr/>
          </p:nvSpPr>
          <p:spPr>
            <a:xfrm>
              <a:off x="3667681" y="3622843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1"/>
                  </a:moveTo>
                  <a:lnTo>
                    <a:pt x="286" y="15"/>
                  </a:lnTo>
                  <a:lnTo>
                    <a:pt x="218" y="28"/>
                  </a:lnTo>
                  <a:lnTo>
                    <a:pt x="164" y="69"/>
                  </a:lnTo>
                  <a:lnTo>
                    <a:pt x="109" y="110"/>
                  </a:lnTo>
                  <a:lnTo>
                    <a:pt x="69" y="164"/>
                  </a:lnTo>
                  <a:lnTo>
                    <a:pt x="28" y="219"/>
                  </a:lnTo>
                  <a:lnTo>
                    <a:pt x="14" y="287"/>
                  </a:lnTo>
                  <a:lnTo>
                    <a:pt x="1" y="355"/>
                  </a:lnTo>
                  <a:lnTo>
                    <a:pt x="14" y="436"/>
                  </a:lnTo>
                  <a:lnTo>
                    <a:pt x="28" y="491"/>
                  </a:lnTo>
                  <a:lnTo>
                    <a:pt x="69" y="559"/>
                  </a:lnTo>
                  <a:lnTo>
                    <a:pt x="109" y="613"/>
                  </a:lnTo>
                  <a:lnTo>
                    <a:pt x="164" y="654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354" y="722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4"/>
                  </a:lnTo>
                  <a:lnTo>
                    <a:pt x="613" y="613"/>
                  </a:lnTo>
                  <a:lnTo>
                    <a:pt x="653" y="559"/>
                  </a:lnTo>
                  <a:lnTo>
                    <a:pt x="681" y="491"/>
                  </a:lnTo>
                  <a:lnTo>
                    <a:pt x="708" y="436"/>
                  </a:lnTo>
                  <a:lnTo>
                    <a:pt x="721" y="355"/>
                  </a:lnTo>
                  <a:lnTo>
                    <a:pt x="708" y="287"/>
                  </a:lnTo>
                  <a:lnTo>
                    <a:pt x="681" y="219"/>
                  </a:lnTo>
                  <a:lnTo>
                    <a:pt x="653" y="164"/>
                  </a:lnTo>
                  <a:lnTo>
                    <a:pt x="613" y="110"/>
                  </a:lnTo>
                  <a:lnTo>
                    <a:pt x="558" y="69"/>
                  </a:lnTo>
                  <a:lnTo>
                    <a:pt x="504" y="28"/>
                  </a:lnTo>
                  <a:lnTo>
                    <a:pt x="436" y="15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2"/>
            <p:cNvSpPr/>
            <p:nvPr/>
          </p:nvSpPr>
          <p:spPr>
            <a:xfrm>
              <a:off x="3667681" y="365652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>
              <a:off x="3667681" y="3757005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7"/>
                  </a:lnTo>
                  <a:lnTo>
                    <a:pt x="354" y="721"/>
                  </a:lnTo>
                  <a:lnTo>
                    <a:pt x="436" y="707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2"/>
            <p:cNvSpPr/>
            <p:nvPr/>
          </p:nvSpPr>
          <p:spPr>
            <a:xfrm>
              <a:off x="3667681" y="3790652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>
              <a:off x="3667681" y="402525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41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41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>
              <a:off x="3667681" y="405939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72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694"/>
                  </a:lnTo>
                  <a:lnTo>
                    <a:pt x="354" y="707"/>
                  </a:lnTo>
                  <a:lnTo>
                    <a:pt x="436" y="694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72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>
              <a:off x="3667681" y="3891131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7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3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7"/>
                  </a:lnTo>
                  <a:lnTo>
                    <a:pt x="14" y="435"/>
                  </a:lnTo>
                  <a:lnTo>
                    <a:pt x="28" y="503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3"/>
                  </a:lnTo>
                  <a:lnTo>
                    <a:pt x="708" y="435"/>
                  </a:lnTo>
                  <a:lnTo>
                    <a:pt x="721" y="367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3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7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>
              <a:off x="3667681" y="3924778"/>
              <a:ext cx="25517" cy="25517"/>
            </a:xfrm>
            <a:custGeom>
              <a:avLst/>
              <a:gdLst/>
              <a:ahLst/>
              <a:cxnLst/>
              <a:rect l="l" t="t" r="r" b="b"/>
              <a:pathLst>
                <a:path w="722" h="722" extrusionOk="0">
                  <a:moveTo>
                    <a:pt x="354" y="0"/>
                  </a:moveTo>
                  <a:lnTo>
                    <a:pt x="286" y="14"/>
                  </a:lnTo>
                  <a:lnTo>
                    <a:pt x="218" y="28"/>
                  </a:lnTo>
                  <a:lnTo>
                    <a:pt x="164" y="68"/>
                  </a:lnTo>
                  <a:lnTo>
                    <a:pt x="109" y="109"/>
                  </a:lnTo>
                  <a:lnTo>
                    <a:pt x="69" y="164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68"/>
                  </a:lnTo>
                  <a:lnTo>
                    <a:pt x="14" y="436"/>
                  </a:lnTo>
                  <a:lnTo>
                    <a:pt x="28" y="504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94"/>
                  </a:lnTo>
                  <a:lnTo>
                    <a:pt x="286" y="708"/>
                  </a:lnTo>
                  <a:lnTo>
                    <a:pt x="354" y="721"/>
                  </a:lnTo>
                  <a:lnTo>
                    <a:pt x="436" y="708"/>
                  </a:lnTo>
                  <a:lnTo>
                    <a:pt x="504" y="694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504"/>
                  </a:lnTo>
                  <a:lnTo>
                    <a:pt x="708" y="436"/>
                  </a:lnTo>
                  <a:lnTo>
                    <a:pt x="721" y="368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64"/>
                  </a:lnTo>
                  <a:lnTo>
                    <a:pt x="613" y="109"/>
                  </a:lnTo>
                  <a:lnTo>
                    <a:pt x="558" y="68"/>
                  </a:lnTo>
                  <a:lnTo>
                    <a:pt x="504" y="28"/>
                  </a:lnTo>
                  <a:lnTo>
                    <a:pt x="436" y="14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>
              <a:off x="3667681" y="4159879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4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44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44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4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>
              <a:off x="3667681" y="4193526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>
              <a:off x="3667681" y="4294005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5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599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7"/>
                  </a:lnTo>
                  <a:lnTo>
                    <a:pt x="436" y="707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599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5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3667681" y="432765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96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96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>
              <a:off x="3667681" y="4428132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7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2"/>
                  </a:lnTo>
                  <a:lnTo>
                    <a:pt x="164" y="653"/>
                  </a:lnTo>
                  <a:lnTo>
                    <a:pt x="218" y="680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0"/>
                  </a:lnTo>
                  <a:lnTo>
                    <a:pt x="558" y="653"/>
                  </a:lnTo>
                  <a:lnTo>
                    <a:pt x="613" y="612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7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1739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>
              <a:off x="3667681" y="4461778"/>
              <a:ext cx="25517" cy="25022"/>
            </a:xfrm>
            <a:custGeom>
              <a:avLst/>
              <a:gdLst/>
              <a:ahLst/>
              <a:cxnLst/>
              <a:rect l="l" t="t" r="r" b="b"/>
              <a:pathLst>
                <a:path w="722" h="708" extrusionOk="0">
                  <a:moveTo>
                    <a:pt x="286" y="0"/>
                  </a:moveTo>
                  <a:lnTo>
                    <a:pt x="218" y="28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69" y="150"/>
                  </a:lnTo>
                  <a:lnTo>
                    <a:pt x="28" y="218"/>
                  </a:lnTo>
                  <a:lnTo>
                    <a:pt x="14" y="286"/>
                  </a:lnTo>
                  <a:lnTo>
                    <a:pt x="1" y="354"/>
                  </a:lnTo>
                  <a:lnTo>
                    <a:pt x="14" y="422"/>
                  </a:lnTo>
                  <a:lnTo>
                    <a:pt x="28" y="490"/>
                  </a:lnTo>
                  <a:lnTo>
                    <a:pt x="69" y="558"/>
                  </a:lnTo>
                  <a:lnTo>
                    <a:pt x="109" y="613"/>
                  </a:lnTo>
                  <a:lnTo>
                    <a:pt x="164" y="653"/>
                  </a:lnTo>
                  <a:lnTo>
                    <a:pt x="218" y="681"/>
                  </a:lnTo>
                  <a:lnTo>
                    <a:pt x="286" y="708"/>
                  </a:lnTo>
                  <a:lnTo>
                    <a:pt x="436" y="708"/>
                  </a:lnTo>
                  <a:lnTo>
                    <a:pt x="504" y="681"/>
                  </a:lnTo>
                  <a:lnTo>
                    <a:pt x="558" y="653"/>
                  </a:lnTo>
                  <a:lnTo>
                    <a:pt x="613" y="613"/>
                  </a:lnTo>
                  <a:lnTo>
                    <a:pt x="653" y="558"/>
                  </a:lnTo>
                  <a:lnTo>
                    <a:pt x="681" y="490"/>
                  </a:lnTo>
                  <a:lnTo>
                    <a:pt x="708" y="422"/>
                  </a:lnTo>
                  <a:lnTo>
                    <a:pt x="721" y="354"/>
                  </a:lnTo>
                  <a:lnTo>
                    <a:pt x="708" y="286"/>
                  </a:lnTo>
                  <a:lnTo>
                    <a:pt x="681" y="218"/>
                  </a:lnTo>
                  <a:lnTo>
                    <a:pt x="653" y="150"/>
                  </a:lnTo>
                  <a:lnTo>
                    <a:pt x="613" y="109"/>
                  </a:lnTo>
                  <a:lnTo>
                    <a:pt x="558" y="55"/>
                  </a:lnTo>
                  <a:lnTo>
                    <a:pt x="504" y="28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C80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2"/>
            <p:cNvSpPr/>
            <p:nvPr/>
          </p:nvSpPr>
          <p:spPr>
            <a:xfrm>
              <a:off x="3722497" y="3425736"/>
              <a:ext cx="438459" cy="48596"/>
            </a:xfrm>
            <a:custGeom>
              <a:avLst/>
              <a:gdLst/>
              <a:ahLst/>
              <a:cxnLst/>
              <a:rect l="l" t="t" r="r" b="b"/>
              <a:pathLst>
                <a:path w="12406" h="1375" extrusionOk="0">
                  <a:moveTo>
                    <a:pt x="1374" y="1"/>
                  </a:moveTo>
                  <a:lnTo>
                    <a:pt x="1224" y="15"/>
                  </a:lnTo>
                  <a:lnTo>
                    <a:pt x="1088" y="28"/>
                  </a:lnTo>
                  <a:lnTo>
                    <a:pt x="966" y="69"/>
                  </a:lnTo>
                  <a:lnTo>
                    <a:pt x="830" y="110"/>
                  </a:lnTo>
                  <a:lnTo>
                    <a:pt x="708" y="164"/>
                  </a:lnTo>
                  <a:lnTo>
                    <a:pt x="599" y="246"/>
                  </a:lnTo>
                  <a:lnTo>
                    <a:pt x="490" y="314"/>
                  </a:lnTo>
                  <a:lnTo>
                    <a:pt x="395" y="409"/>
                  </a:lnTo>
                  <a:lnTo>
                    <a:pt x="313" y="504"/>
                  </a:lnTo>
                  <a:lnTo>
                    <a:pt x="231" y="613"/>
                  </a:lnTo>
                  <a:lnTo>
                    <a:pt x="163" y="722"/>
                  </a:lnTo>
                  <a:lnTo>
                    <a:pt x="109" y="844"/>
                  </a:lnTo>
                  <a:lnTo>
                    <a:pt x="55" y="967"/>
                  </a:lnTo>
                  <a:lnTo>
                    <a:pt x="27" y="1103"/>
                  </a:lnTo>
                  <a:lnTo>
                    <a:pt x="0" y="1239"/>
                  </a:lnTo>
                  <a:lnTo>
                    <a:pt x="0" y="1375"/>
                  </a:lnTo>
                  <a:lnTo>
                    <a:pt x="12406" y="1375"/>
                  </a:lnTo>
                  <a:lnTo>
                    <a:pt x="12392" y="1239"/>
                  </a:lnTo>
                  <a:lnTo>
                    <a:pt x="12379" y="1103"/>
                  </a:lnTo>
                  <a:lnTo>
                    <a:pt x="12338" y="967"/>
                  </a:lnTo>
                  <a:lnTo>
                    <a:pt x="12297" y="844"/>
                  </a:lnTo>
                  <a:lnTo>
                    <a:pt x="12229" y="722"/>
                  </a:lnTo>
                  <a:lnTo>
                    <a:pt x="12161" y="613"/>
                  </a:lnTo>
                  <a:lnTo>
                    <a:pt x="12093" y="504"/>
                  </a:lnTo>
                  <a:lnTo>
                    <a:pt x="11998" y="409"/>
                  </a:lnTo>
                  <a:lnTo>
                    <a:pt x="11902" y="314"/>
                  </a:lnTo>
                  <a:lnTo>
                    <a:pt x="11794" y="246"/>
                  </a:lnTo>
                  <a:lnTo>
                    <a:pt x="11685" y="164"/>
                  </a:lnTo>
                  <a:lnTo>
                    <a:pt x="11562" y="110"/>
                  </a:lnTo>
                  <a:lnTo>
                    <a:pt x="11440" y="69"/>
                  </a:lnTo>
                  <a:lnTo>
                    <a:pt x="11304" y="28"/>
                  </a:lnTo>
                  <a:lnTo>
                    <a:pt x="11168" y="15"/>
                  </a:lnTo>
                  <a:lnTo>
                    <a:pt x="1103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p12"/>
          <p:cNvSpPr/>
          <p:nvPr/>
        </p:nvSpPr>
        <p:spPr>
          <a:xfrm>
            <a:off x="1037023" y="19639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solidFill>
                  <a:srgbClr val="0070C0"/>
                </a:solidFill>
              </a:rPr>
              <a:t>REFERENCES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344" name="Google Shape;344;p30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[1]  </a:t>
            </a:r>
            <a:r>
              <a:rPr lang="en-US" dirty="0" err="1" smtClean="0"/>
              <a:t>Patil</a:t>
            </a:r>
            <a:r>
              <a:rPr lang="en-US" dirty="0"/>
              <a:t>, Kailas; </a:t>
            </a:r>
            <a:r>
              <a:rPr lang="en-US" dirty="0" err="1"/>
              <a:t>Jawadwala</a:t>
            </a:r>
            <a:r>
              <a:rPr lang="en-US" dirty="0"/>
              <a:t>, </a:t>
            </a:r>
            <a:r>
              <a:rPr lang="en-US" dirty="0" err="1"/>
              <a:t>Qaidjohar</a:t>
            </a:r>
            <a:r>
              <a:rPr lang="en-US" dirty="0"/>
              <a:t>; Shu, Felix </a:t>
            </a:r>
            <a:r>
              <a:rPr lang="en-US" dirty="0" err="1"/>
              <a:t>Che</a:t>
            </a:r>
            <a:r>
              <a:rPr lang="en-US" dirty="0"/>
              <a:t> (2018). Design and Construction of Electronic Aid for Visually Impaired People. IEEE Transactions on Human-Machine Systems, (), 1–11. doi:10.1109/THMS.2018.2799588 </a:t>
            </a:r>
            <a:endParaRPr lang="en-US" dirty="0" smtClean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[2]  Rao</a:t>
            </a:r>
            <a:r>
              <a:rPr lang="en-US" dirty="0"/>
              <a:t>, Sanjeev U., </a:t>
            </a:r>
            <a:r>
              <a:rPr lang="en-US" dirty="0" err="1"/>
              <a:t>Swaroop</a:t>
            </a:r>
            <a:r>
              <a:rPr lang="en-US" dirty="0"/>
              <a:t> </a:t>
            </a:r>
            <a:r>
              <a:rPr lang="en-US" dirty="0" err="1"/>
              <a:t>Ranganath</a:t>
            </a:r>
            <a:r>
              <a:rPr lang="en-US" dirty="0"/>
              <a:t>, T. S. </a:t>
            </a:r>
            <a:r>
              <a:rPr lang="en-US" dirty="0" err="1"/>
              <a:t>Ashwin</a:t>
            </a:r>
            <a:r>
              <a:rPr lang="en-US" dirty="0"/>
              <a:t>, and </a:t>
            </a:r>
            <a:r>
              <a:rPr lang="en-US" dirty="0" err="1"/>
              <a:t>Guddeti</a:t>
            </a:r>
            <a:r>
              <a:rPr lang="en-US" dirty="0"/>
              <a:t> Ram </a:t>
            </a:r>
            <a:r>
              <a:rPr lang="en-US" dirty="0" err="1"/>
              <a:t>Mohana</a:t>
            </a:r>
            <a:r>
              <a:rPr lang="en-US" dirty="0"/>
              <a:t> Reddy. "A Google Glass Based Real-Time Scene Analysis for the Visually Impaired." IEEE Access 9 (2021): 166351-166369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[3]  </a:t>
            </a:r>
            <a:r>
              <a:rPr lang="en-US" dirty="0" err="1" smtClean="0"/>
              <a:t>Frontoni</a:t>
            </a:r>
            <a:r>
              <a:rPr lang="en-US" dirty="0" smtClean="0"/>
              <a:t> </a:t>
            </a:r>
            <a:r>
              <a:rPr lang="en-US" dirty="0"/>
              <a:t>And P. </a:t>
            </a:r>
            <a:r>
              <a:rPr lang="en-US" dirty="0" err="1"/>
              <a:t>Zingaretti,A</a:t>
            </a:r>
            <a:r>
              <a:rPr lang="en-US" dirty="0"/>
              <a:t>. Mancini, E. "Mechatronic System To Help Visually Impaired Users During Walking And Running," In </a:t>
            </a:r>
            <a:r>
              <a:rPr lang="en-US" dirty="0" err="1"/>
              <a:t>Ieee</a:t>
            </a:r>
            <a:r>
              <a:rPr lang="en-US" dirty="0"/>
              <a:t> Transactions On Intelligent Transportation Systems, Vol. 19, No. 2, Pp. 649-660, Feb. 2018, </a:t>
            </a:r>
            <a:r>
              <a:rPr lang="en-US" dirty="0" err="1"/>
              <a:t>Doi</a:t>
            </a:r>
            <a:r>
              <a:rPr lang="en-US" dirty="0"/>
              <a:t>: 10.1109/Tits.2017.2780621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[4]  Duh</a:t>
            </a:r>
            <a:r>
              <a:rPr lang="en-US" dirty="0"/>
              <a:t>, Ping-Jung; Sung, Yu-Cheng; Fan Chiang, Liang-Yu; Chang, Yung-</a:t>
            </a:r>
            <a:r>
              <a:rPr lang="en-US" dirty="0" err="1"/>
              <a:t>Ju</a:t>
            </a:r>
            <a:r>
              <a:rPr lang="en-US" dirty="0"/>
              <a:t>; Chen, </a:t>
            </a:r>
            <a:r>
              <a:rPr lang="en-US" dirty="0" err="1"/>
              <a:t>Kuan</a:t>
            </a:r>
            <a:r>
              <a:rPr lang="en-US" dirty="0"/>
              <a:t>-Wen (2020). V-Eye: A Vision-based Navigation System for the Visually Impaired. IEEE Transactions on Multimedia, (), 1–1. doi:10.1109/TMM.2020.3001500 </a:t>
            </a:r>
            <a:endParaRPr lang="en-US" dirty="0" smtClean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[5] </a:t>
            </a:r>
            <a:r>
              <a:rPr lang="en-US" dirty="0" err="1" smtClean="0"/>
              <a:t>Aladren</a:t>
            </a:r>
            <a:r>
              <a:rPr lang="en-US" dirty="0"/>
              <a:t>, A.; Lopez-Nicolas, G.; </a:t>
            </a:r>
            <a:r>
              <a:rPr lang="en-US" dirty="0" err="1"/>
              <a:t>Puig</a:t>
            </a:r>
            <a:r>
              <a:rPr lang="en-US" dirty="0"/>
              <a:t>, Luis; Guerrero, </a:t>
            </a:r>
            <a:r>
              <a:rPr lang="en-US" dirty="0" err="1"/>
              <a:t>Josechu</a:t>
            </a:r>
            <a:r>
              <a:rPr lang="en-US" dirty="0"/>
              <a:t> J. (2014). Navigation Assistance for the Visually Impaired Using RGB-D Sensor With Range Expansion. IEEE Systems Journal, (), 1–11. doi:10.1109/JSYST.2014.2320639 </a:t>
            </a:r>
            <a:endParaRPr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45" name="Google Shape;345;p30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solidFill>
                  <a:srgbClr val="0070C0"/>
                </a:solidFill>
              </a:rPr>
              <a:t>REFERENCES</a:t>
            </a:r>
            <a:endParaRPr dirty="0"/>
          </a:p>
        </p:txBody>
      </p:sp>
      <p:sp>
        <p:nvSpPr>
          <p:cNvPr id="351" name="Google Shape;351;p3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[6]  X</a:t>
            </a:r>
            <a:r>
              <a:rPr lang="en-US" dirty="0"/>
              <a:t>. Zhang, B. </a:t>
            </a:r>
            <a:r>
              <a:rPr lang="en-US" dirty="0" err="1"/>
              <a:t>Li,J</a:t>
            </a:r>
            <a:r>
              <a:rPr lang="en-US" dirty="0"/>
              <a:t>. Xiao, S. L. Joseph, X. Li And J. Zhang, "An Assistive Navigation Framework For The Visually Impaired," In </a:t>
            </a:r>
            <a:r>
              <a:rPr lang="en-US" dirty="0" err="1"/>
              <a:t>Ieee</a:t>
            </a:r>
            <a:r>
              <a:rPr lang="en-US" dirty="0"/>
              <a:t> Transactions On Human-Machine Systems, Vol. 45, No. 5, Pp. 635-640, Oct. 2015, </a:t>
            </a:r>
            <a:r>
              <a:rPr lang="en-US" dirty="0" err="1"/>
              <a:t>Doi</a:t>
            </a:r>
            <a:r>
              <a:rPr lang="en-US" dirty="0"/>
              <a:t>: 10.1109/Thms.2014.2382570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[7]  L</a:t>
            </a:r>
            <a:r>
              <a:rPr lang="en-US" dirty="0"/>
              <a:t>. -Y. F. Chiang, Chang And K. -W. </a:t>
            </a:r>
            <a:r>
              <a:rPr lang="en-US" dirty="0" err="1"/>
              <a:t>Chen,P</a:t>
            </a:r>
            <a:r>
              <a:rPr lang="en-US" dirty="0"/>
              <a:t>. -J. Duh, Y. -C. Sung, Y. -J. "V-Eye: A Vision-Based Navigation System For The Visually Impaired," In </a:t>
            </a:r>
            <a:r>
              <a:rPr lang="en-US" dirty="0" err="1"/>
              <a:t>Ieee</a:t>
            </a:r>
            <a:r>
              <a:rPr lang="en-US" dirty="0"/>
              <a:t> Transactions On Multimedia, Vol. 23, Pp. 1567-1580, 2021, </a:t>
            </a:r>
            <a:r>
              <a:rPr lang="en-US" dirty="0" err="1"/>
              <a:t>Doi</a:t>
            </a:r>
            <a:r>
              <a:rPr lang="en-US" dirty="0"/>
              <a:t>: 10.1109/Tmm.2020.3001500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[8]  D</a:t>
            </a:r>
            <a:r>
              <a:rPr lang="en-US" dirty="0"/>
              <a:t>. Croce Et Al., "An Indoor And Outdoor Navigation System For Visually Impaired People," In </a:t>
            </a:r>
            <a:r>
              <a:rPr lang="en-US" dirty="0" err="1"/>
              <a:t>Ieee</a:t>
            </a:r>
            <a:r>
              <a:rPr lang="en-US" dirty="0"/>
              <a:t> Access, Vol. 7, Pp. 170406-170418, 2019, </a:t>
            </a:r>
            <a:r>
              <a:rPr lang="en-US" dirty="0" err="1"/>
              <a:t>Doi</a:t>
            </a:r>
            <a:r>
              <a:rPr lang="en-US" dirty="0"/>
              <a:t>: 10.1109/Access.2019.2955046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[9]  V</a:t>
            </a:r>
            <a:r>
              <a:rPr lang="en-US" dirty="0"/>
              <a:t>. </a:t>
            </a:r>
            <a:r>
              <a:rPr lang="en-US" dirty="0" err="1"/>
              <a:t>Garaj</a:t>
            </a:r>
            <a:r>
              <a:rPr lang="en-US" dirty="0"/>
              <a:t> And W. Balachandran, Z. </a:t>
            </a:r>
            <a:r>
              <a:rPr lang="en-US" dirty="0" err="1"/>
              <a:t>Hunaiti</a:t>
            </a:r>
            <a:r>
              <a:rPr lang="en-US" dirty="0"/>
              <a:t>, "An Assessment Of A Mobile Communication Link For A System To Navigate Visually Impaired People," In </a:t>
            </a:r>
            <a:r>
              <a:rPr lang="en-US" dirty="0" err="1"/>
              <a:t>Ieee</a:t>
            </a:r>
            <a:r>
              <a:rPr lang="en-US" dirty="0"/>
              <a:t> Transactions On Instrumentation And Measurement, Vol. 58, No. 9, Pp. 3263-3268, Sept. 2009, </a:t>
            </a:r>
            <a:r>
              <a:rPr lang="en-US" dirty="0" err="1"/>
              <a:t>Doi</a:t>
            </a:r>
            <a:r>
              <a:rPr lang="en-US" dirty="0"/>
              <a:t>: </a:t>
            </a:r>
            <a:r>
              <a:rPr lang="en-US" dirty="0" smtClean="0"/>
              <a:t>10.1109/Tim.2009.2022374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[9]  L</a:t>
            </a:r>
            <a:r>
              <a:rPr lang="en-US" dirty="0"/>
              <a:t>. </a:t>
            </a:r>
            <a:r>
              <a:rPr lang="en-US" dirty="0" err="1"/>
              <a:t>Jin</a:t>
            </a:r>
            <a:r>
              <a:rPr lang="en-US" dirty="0"/>
              <a:t> And C. Ye, H. Zhang, "An </a:t>
            </a:r>
            <a:r>
              <a:rPr lang="en-US" dirty="0" err="1"/>
              <a:t>Rgb</a:t>
            </a:r>
            <a:r>
              <a:rPr lang="en-US" dirty="0"/>
              <a:t>-D Camera Based Visual Positioning System For Assistive Navigation By A Robotic Navigation Aid," In </a:t>
            </a:r>
            <a:r>
              <a:rPr lang="en-US" dirty="0" err="1"/>
              <a:t>Ieee</a:t>
            </a:r>
            <a:r>
              <a:rPr lang="en-US" dirty="0"/>
              <a:t>/</a:t>
            </a:r>
            <a:r>
              <a:rPr lang="en-US" dirty="0" err="1"/>
              <a:t>Caa</a:t>
            </a:r>
            <a:r>
              <a:rPr lang="en-US" dirty="0"/>
              <a:t> Journal Of </a:t>
            </a:r>
            <a:r>
              <a:rPr lang="en-US" dirty="0" err="1"/>
              <a:t>Automatica</a:t>
            </a:r>
            <a:r>
              <a:rPr lang="en-US" dirty="0"/>
              <a:t> </a:t>
            </a:r>
            <a:r>
              <a:rPr lang="en-US" dirty="0" err="1"/>
              <a:t>Sinica</a:t>
            </a:r>
            <a:r>
              <a:rPr lang="en-US" dirty="0"/>
              <a:t>, Vol. 8, No. 8, Pp. 1389-1400, August 2021, </a:t>
            </a:r>
            <a:r>
              <a:rPr lang="en-US" dirty="0" err="1"/>
              <a:t>Doi</a:t>
            </a:r>
            <a:r>
              <a:rPr lang="en-US" dirty="0"/>
              <a:t>: 10.1109/Jas.2021.1004084</a:t>
            </a:r>
            <a:r>
              <a:rPr lang="en-US" dirty="0" smtClean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smtClean="0"/>
              <a:t>[10]  B</a:t>
            </a:r>
            <a:r>
              <a:rPr lang="en-US" dirty="0"/>
              <a:t>. Ando, "A Smart </a:t>
            </a:r>
            <a:r>
              <a:rPr lang="en-US" dirty="0" err="1"/>
              <a:t>Multisensor</a:t>
            </a:r>
            <a:r>
              <a:rPr lang="en-US" dirty="0"/>
              <a:t> Approach To Assist Blind People In Specific Urban Navigation Tasks," In </a:t>
            </a:r>
            <a:r>
              <a:rPr lang="en-US" dirty="0" err="1"/>
              <a:t>Ieee</a:t>
            </a:r>
            <a:r>
              <a:rPr lang="en-US" dirty="0"/>
              <a:t> Transactions On Neural Systems And Rehabilitation Engineering, Vol. 16, No. 6, Pp. 592-594, Dec. 2008, </a:t>
            </a:r>
            <a:r>
              <a:rPr lang="en-US" dirty="0" err="1"/>
              <a:t>Doi</a:t>
            </a:r>
            <a:r>
              <a:rPr lang="en-US" dirty="0"/>
              <a:t>: 10.1109/Tnsre.2008.2003374.</a:t>
            </a:r>
            <a:endParaRPr dirty="0"/>
          </a:p>
        </p:txBody>
      </p:sp>
      <p:sp>
        <p:nvSpPr>
          <p:cNvPr id="352" name="Google Shape;352;p31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2"/>
          <p:cNvSpPr txBox="1">
            <a:spLocks noGrp="1"/>
          </p:cNvSpPr>
          <p:nvPr>
            <p:ph type="title"/>
          </p:nvPr>
        </p:nvSpPr>
        <p:spPr>
          <a:xfrm>
            <a:off x="259661" y="928932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-US" sz="9600" dirty="0">
                <a:solidFill>
                  <a:srgbClr val="0070C0"/>
                </a:solidFill>
              </a:rPr>
              <a:t>THANK </a:t>
            </a:r>
            <a:r>
              <a:rPr lang="en-US" sz="9600" dirty="0" smtClean="0">
                <a:solidFill>
                  <a:srgbClr val="0070C0"/>
                </a:solidFill>
              </a:rPr>
              <a:t>YOU</a:t>
            </a:r>
            <a:endParaRPr sz="9600" dirty="0">
              <a:solidFill>
                <a:srgbClr val="0070C0"/>
              </a:solidFill>
            </a:endParaRPr>
          </a:p>
        </p:txBody>
      </p:sp>
      <p:sp>
        <p:nvSpPr>
          <p:cNvPr id="358" name="Google Shape;358;p32"/>
          <p:cNvSpPr txBox="1">
            <a:spLocks noGrp="1"/>
          </p:cNvSpPr>
          <p:nvPr>
            <p:ph type="body" idx="1"/>
          </p:nvPr>
        </p:nvSpPr>
        <p:spPr>
          <a:xfrm>
            <a:off x="259660" y="299799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rgbClr val="14274E"/>
                </a:solidFill>
                <a:latin typeface="Arial"/>
                <a:ea typeface="Arial"/>
                <a:cs typeface="Arial"/>
                <a:sym typeface="Arial"/>
              </a:rPr>
              <a:t>We Would Like To Extend Our Sincere Gratitude and Thank The Reviewers, Organizing Committee Members, and Respected Session Chairs, for Giving us the Opportunity to Present Our Research Paper. </a:t>
            </a:r>
            <a:endParaRPr dirty="0"/>
          </a:p>
          <a:p>
            <a: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9" name="Google Shape;359;p32"/>
          <p:cNvSpPr/>
          <p:nvPr/>
        </p:nvSpPr>
        <p:spPr>
          <a:xfrm>
            <a:off x="3874591" y="4617713"/>
            <a:ext cx="12907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ICONIC 2K22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1" name="Google Shape;361;p32" descr="http://www.pecteam.in/images/icon/iconic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96542" y="3792192"/>
            <a:ext cx="846835" cy="817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title"/>
          </p:nvPr>
        </p:nvSpPr>
        <p:spPr>
          <a:xfrm>
            <a:off x="457200" y="210394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0070C0"/>
                </a:solidFill>
              </a:rPr>
              <a:t>INTRODUCTION</a:t>
            </a:r>
            <a:endParaRPr>
              <a:solidFill>
                <a:srgbClr val="0070C0"/>
              </a:solidFill>
            </a:endParaRPr>
          </a:p>
        </p:txBody>
      </p:sp>
      <p:grpSp>
        <p:nvGrpSpPr>
          <p:cNvPr id="129" name="Google Shape;129;p13"/>
          <p:cNvGrpSpPr/>
          <p:nvPr/>
        </p:nvGrpSpPr>
        <p:grpSpPr>
          <a:xfrm>
            <a:off x="1136622" y="825382"/>
            <a:ext cx="6450344" cy="3811812"/>
            <a:chOff x="477850" y="1242969"/>
            <a:chExt cx="6347351" cy="3811812"/>
          </a:xfrm>
        </p:grpSpPr>
        <p:sp>
          <p:nvSpPr>
            <p:cNvPr id="130" name="Google Shape;130;p13"/>
            <p:cNvSpPr/>
            <p:nvPr/>
          </p:nvSpPr>
          <p:spPr>
            <a:xfrm>
              <a:off x="1217598" y="1242969"/>
              <a:ext cx="604500" cy="604500"/>
            </a:xfrm>
            <a:prstGeom prst="ellipse">
              <a:avLst/>
            </a:prstGeom>
            <a:solidFill>
              <a:schemeClr val="lt1"/>
            </a:solidFill>
            <a:ln w="254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1" name="Google Shape;131;p13"/>
            <p:cNvSpPr txBox="1"/>
            <p:nvPr/>
          </p:nvSpPr>
          <p:spPr>
            <a:xfrm>
              <a:off x="2164435" y="1360241"/>
              <a:ext cx="4660766" cy="601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253 </a:t>
              </a:r>
              <a:r>
                <a:rPr lang="en-US" sz="1800" b="1" i="0" u="none" strike="noStrike" cap="none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million visually impaired people in the world</a:t>
              </a:r>
              <a:endParaRPr dirty="0"/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2" name="Google Shape;132;p13"/>
            <p:cNvSpPr txBox="1"/>
            <p:nvPr/>
          </p:nvSpPr>
          <p:spPr>
            <a:xfrm>
              <a:off x="2164434" y="2168159"/>
              <a:ext cx="4400653" cy="601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 per census 2021, 17.13 million dogs and 5 million cattle in India</a:t>
              </a:r>
              <a:endParaRPr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3" name="Google Shape;133;p13"/>
            <p:cNvSpPr txBox="1"/>
            <p:nvPr/>
          </p:nvSpPr>
          <p:spPr>
            <a:xfrm>
              <a:off x="477850" y="3196207"/>
              <a:ext cx="2511446" cy="601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4" name="Google Shape;134;p13"/>
            <p:cNvSpPr txBox="1"/>
            <p:nvPr/>
          </p:nvSpPr>
          <p:spPr>
            <a:xfrm>
              <a:off x="2164432" y="4453667"/>
              <a:ext cx="4660767" cy="6011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Mobility and Navigation Difficulties can be solved with Electronic Travel Assistance</a:t>
              </a:r>
              <a:endParaRPr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5" name="Google Shape;135;p13"/>
          <p:cNvSpPr/>
          <p:nvPr/>
        </p:nvSpPr>
        <p:spPr>
          <a:xfrm>
            <a:off x="1888373" y="1819518"/>
            <a:ext cx="604500" cy="60450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800" b="1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6" name="Google Shape;136;p13"/>
          <p:cNvSpPr/>
          <p:nvPr/>
        </p:nvSpPr>
        <p:spPr>
          <a:xfrm>
            <a:off x="1878564" y="2793826"/>
            <a:ext cx="604500" cy="60450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800" b="1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" name="Google Shape;137;p13"/>
          <p:cNvSpPr/>
          <p:nvPr/>
        </p:nvSpPr>
        <p:spPr>
          <a:xfrm>
            <a:off x="1888373" y="3879021"/>
            <a:ext cx="604500" cy="60450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800" b="1" i="0" u="none" strike="noStrike" cap="non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8" name="Google Shape;138;p13"/>
          <p:cNvSpPr/>
          <p:nvPr/>
        </p:nvSpPr>
        <p:spPr>
          <a:xfrm>
            <a:off x="2850573" y="2791735"/>
            <a:ext cx="473639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Safe and Secure mobility is a challenge for visually impaired </a:t>
            </a:r>
            <a:endParaRPr dirty="0"/>
          </a:p>
        </p:txBody>
      </p:sp>
      <p:sp>
        <p:nvSpPr>
          <p:cNvPr id="28" name="Google Shape;123;p12"/>
          <p:cNvSpPr/>
          <p:nvPr/>
        </p:nvSpPr>
        <p:spPr>
          <a:xfrm>
            <a:off x="704463" y="4873157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"/>
          <p:cNvSpPr txBox="1">
            <a:spLocks noGrp="1"/>
          </p:cNvSpPr>
          <p:nvPr>
            <p:ph type="title"/>
          </p:nvPr>
        </p:nvSpPr>
        <p:spPr>
          <a:xfrm>
            <a:off x="457200" y="29252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solidFill>
                  <a:srgbClr val="0070C0"/>
                </a:solidFill>
              </a:rPr>
              <a:t>LITERATURE REVIEW</a:t>
            </a:r>
            <a:endParaRPr/>
          </a:p>
        </p:txBody>
      </p:sp>
      <p:sp>
        <p:nvSpPr>
          <p:cNvPr id="159" name="Google Shape;159;p14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4"/>
          <p:cNvSpPr/>
          <p:nvPr/>
        </p:nvSpPr>
        <p:spPr>
          <a:xfrm>
            <a:off x="754525" y="2567025"/>
            <a:ext cx="3408597" cy="181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Design and Construction of</a:t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Electronic Aid for Visually Impaired 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People</a:t>
            </a: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[1]</a:t>
            </a:r>
            <a:endParaRPr dirty="0"/>
          </a:p>
          <a:p>
            <a:pPr marL="285750" marR="0" lvl="0" indent="-184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ultiple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ultrasonic sensor </a:t>
            </a:r>
            <a:endParaRPr lang="en-US" sz="1600" b="0" i="0" u="none" strike="noStrike" cap="none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Obstacle detection  </a:t>
            </a: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61" name="Google Shape;161;p14"/>
          <p:cNvCxnSpPr/>
          <p:nvPr/>
        </p:nvCxnSpPr>
        <p:spPr>
          <a:xfrm>
            <a:off x="4572000" y="2512741"/>
            <a:ext cx="0" cy="2185782"/>
          </a:xfrm>
          <a:prstGeom prst="straightConnector1">
            <a:avLst/>
          </a:prstGeom>
          <a:noFill/>
          <a:ln w="9525" cap="flat" cmpd="sng">
            <a:solidFill>
              <a:srgbClr val="2172E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2" name="Google Shape;16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6668" y="799141"/>
            <a:ext cx="2766146" cy="1650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97614" y="799141"/>
            <a:ext cx="2419566" cy="165051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/>
          <p:nvPr/>
        </p:nvSpPr>
        <p:spPr>
          <a:xfrm>
            <a:off x="4891668" y="2512741"/>
            <a:ext cx="3873191" cy="2160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 Google Glass Based Real-Time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Scene Analysis for the Visually Impaired [2].</a:t>
            </a:r>
            <a:endParaRPr dirty="0" smtClean="0"/>
          </a:p>
          <a:p>
            <a:pPr marL="285750" marR="0" lvl="0" indent="-1905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b="0" i="0" u="none" strike="noStrike" cap="none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Google glass based</a:t>
            </a:r>
          </a:p>
          <a:p>
            <a:pPr marL="285750" marR="0" lvl="0" indent="-2857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Scene  Recognization</a:t>
            </a: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0465" y="807674"/>
            <a:ext cx="1903069" cy="1308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4856" y="788854"/>
            <a:ext cx="798368" cy="1412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5"/>
          <p:cNvPicPr preferRelativeResize="0"/>
          <p:nvPr/>
        </p:nvPicPr>
        <p:blipFill rotWithShape="1">
          <a:blip r:embed="rId5">
            <a:alphaModFix/>
          </a:blip>
          <a:srcRect l="22996"/>
          <a:stretch/>
        </p:blipFill>
        <p:spPr>
          <a:xfrm>
            <a:off x="6726825" y="703881"/>
            <a:ext cx="1530265" cy="141233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5"/>
          <p:cNvSpPr txBox="1">
            <a:spLocks noGrp="1"/>
          </p:cNvSpPr>
          <p:nvPr>
            <p:ph type="title"/>
          </p:nvPr>
        </p:nvSpPr>
        <p:spPr>
          <a:xfrm>
            <a:off x="457200" y="29252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solidFill>
                  <a:srgbClr val="0070C0"/>
                </a:solidFill>
              </a:rPr>
              <a:t>LITERATURE REVIEW</a:t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5"/>
          <p:cNvSpPr/>
          <p:nvPr/>
        </p:nvSpPr>
        <p:spPr>
          <a:xfrm>
            <a:off x="0" y="2346148"/>
            <a:ext cx="2958790" cy="2201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1600"/>
            </a:pP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</a:rPr>
              <a:t>Mechatronic </a:t>
            </a: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</a:rPr>
              <a:t>System To Help Visually Impaired Users During Walking And </a:t>
            </a: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</a:rPr>
              <a:t>Running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[3] .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/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dirty="0"/>
          </a:p>
          <a:p>
            <a:pPr marL="285750" marR="0" lvl="0" indent="-1841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elp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to walk or run in an only single track on ground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-US" sz="1600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Tactile feedback</a:t>
            </a:r>
            <a:endParaRPr lang="en-US" sz="1600" b="0" i="0" u="none" strike="noStrike" cap="none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endParaRPr lang="en-US" sz="1600" b="0" i="0" u="none" strike="noStrike" cap="none" dirty="0" smtClean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5" name="Google Shape;175;p15"/>
          <p:cNvSpPr/>
          <p:nvPr/>
        </p:nvSpPr>
        <p:spPr>
          <a:xfrm>
            <a:off x="2958790" y="2346148"/>
            <a:ext cx="3067429" cy="206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V-Eye: A Vision-Based Navigation system for visually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impaired [4].</a:t>
            </a:r>
            <a:endParaRPr dirty="0"/>
          </a:p>
          <a:p>
            <a:pPr marL="285750" marR="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lang="en-US" sz="1600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ocalization and Auditory feedback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mage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segmentation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techniques</a:t>
            </a: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6" name="Google Shape;176;p15"/>
          <p:cNvSpPr/>
          <p:nvPr/>
        </p:nvSpPr>
        <p:spPr>
          <a:xfrm>
            <a:off x="6076571" y="2346148"/>
            <a:ext cx="3067429" cy="24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Navigation Assistance for the Visually Impaired Using RGB-D Sensor With Range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Expansion [5].</a:t>
            </a: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endParaRPr dirty="0"/>
          </a:p>
          <a:p>
            <a:pPr marL="285750" marR="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ensor is Red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Green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Blue-Depth.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•"/>
            </a:pP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Object is</a:t>
            </a:r>
            <a:r>
              <a:rPr lang="en-US" sz="1600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en-US" sz="1600" b="0" i="0" u="none" strike="noStrike" cap="none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detected by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using depth.</a:t>
            </a:r>
            <a:endParaRPr sz="1600" b="0" i="0" u="none" strike="noStrike" cap="none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77" name="Google Shape;177;p15"/>
          <p:cNvCxnSpPr/>
          <p:nvPr/>
        </p:nvCxnSpPr>
        <p:spPr>
          <a:xfrm>
            <a:off x="2980249" y="2220005"/>
            <a:ext cx="0" cy="2530414"/>
          </a:xfrm>
          <a:prstGeom prst="straightConnector1">
            <a:avLst/>
          </a:prstGeom>
          <a:noFill/>
          <a:ln w="9525" cap="flat" cmpd="sng">
            <a:solidFill>
              <a:srgbClr val="2172E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8" name="Google Shape;178;p15"/>
          <p:cNvCxnSpPr/>
          <p:nvPr/>
        </p:nvCxnSpPr>
        <p:spPr>
          <a:xfrm>
            <a:off x="6076571" y="2168108"/>
            <a:ext cx="7434" cy="2582311"/>
          </a:xfrm>
          <a:prstGeom prst="straightConnector1">
            <a:avLst/>
          </a:prstGeom>
          <a:noFill/>
          <a:ln w="9525" cap="flat" cmpd="sng">
            <a:solidFill>
              <a:srgbClr val="2172E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>
            <a:spLocks noGrp="1"/>
          </p:cNvSpPr>
          <p:nvPr>
            <p:ph type="body" idx="1"/>
          </p:nvPr>
        </p:nvSpPr>
        <p:spPr>
          <a:xfrm>
            <a:off x="613318" y="1318322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91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Acceptability among visually impaired</a:t>
            </a:r>
            <a:endParaRPr dirty="0"/>
          </a:p>
          <a:p>
            <a:pPr marL="4191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Lack of useful functions</a:t>
            </a:r>
            <a:endParaRPr dirty="0"/>
          </a:p>
          <a:p>
            <a:pPr marL="419100" lvl="0" indent="-342900">
              <a:lnSpc>
                <a:spcPct val="200000"/>
              </a:lnSpc>
              <a:buSzPts val="2000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Bulky and heavy </a:t>
            </a: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computational hardware</a:t>
            </a:r>
          </a:p>
          <a:p>
            <a:pPr marL="419100" lvl="0" indent="-342900">
              <a:lnSpc>
                <a:spcPct val="200000"/>
              </a:lnSpc>
              <a:buSzPts val="2000"/>
            </a:pP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Ergonomic 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design</a:t>
            </a:r>
            <a:endParaRPr dirty="0"/>
          </a:p>
          <a:p>
            <a:pPr marL="4191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Expensive</a:t>
            </a:r>
            <a:endParaRPr dirty="0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600" dirty="0"/>
          </a:p>
        </p:txBody>
      </p:sp>
      <p:sp>
        <p:nvSpPr>
          <p:cNvPr id="184" name="Google Shape;184;p16"/>
          <p:cNvSpPr txBox="1">
            <a:spLocks noGrp="1"/>
          </p:cNvSpPr>
          <p:nvPr>
            <p:ph type="title"/>
          </p:nvPr>
        </p:nvSpPr>
        <p:spPr>
          <a:xfrm>
            <a:off x="457200" y="29252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solidFill>
                  <a:srgbClr val="0070C0"/>
                </a:solidFill>
              </a:rPr>
              <a:t>RESEARCH GAP</a:t>
            </a:r>
            <a:endParaRPr/>
          </a:p>
        </p:txBody>
      </p:sp>
      <p:pic>
        <p:nvPicPr>
          <p:cNvPr id="185" name="Google Shape;185;p16" descr="Research Gaps , Free Transparent Clipart - ClipartKey"/>
          <p:cNvPicPr preferRelativeResize="0"/>
          <p:nvPr/>
        </p:nvPicPr>
        <p:blipFill rotWithShape="1">
          <a:blip r:embed="rId3">
            <a:alphaModFix/>
          </a:blip>
          <a:srcRect b="15314"/>
          <a:stretch/>
        </p:blipFill>
        <p:spPr>
          <a:xfrm>
            <a:off x="4773356" y="1536116"/>
            <a:ext cx="4033392" cy="246689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6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>
            <a:spLocks noGrp="1"/>
          </p:cNvSpPr>
          <p:nvPr>
            <p:ph type="body" idx="1"/>
          </p:nvPr>
        </p:nvSpPr>
        <p:spPr>
          <a:xfrm>
            <a:off x="782444" y="1367883"/>
            <a:ext cx="5497991" cy="2728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Accurate Detection of Person &amp; Car</a:t>
            </a:r>
            <a:endParaRPr dirty="0"/>
          </a:p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Low Computational hardware</a:t>
            </a:r>
            <a:endParaRPr dirty="0"/>
          </a:p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Easy 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to carry </a:t>
            </a:r>
            <a:endParaRPr lang="en-US" sz="1800" dirty="0" smtClean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ow </a:t>
            </a:r>
            <a:r>
              <a:rPr lang="en-US" sz="1800" dirty="0">
                <a:latin typeface="Times New Roman"/>
                <a:ea typeface="Times New Roman"/>
                <a:cs typeface="Times New Roman"/>
                <a:sym typeface="Times New Roman"/>
              </a:rPr>
              <a:t>powered embedded </a:t>
            </a:r>
            <a:r>
              <a:rPr lang="en-US" sz="1800" dirty="0" smtClean="0">
                <a:latin typeface="Times New Roman"/>
                <a:ea typeface="Times New Roman"/>
                <a:cs typeface="Times New Roman"/>
                <a:sym typeface="Times New Roman"/>
              </a:rPr>
              <a:t>system</a:t>
            </a:r>
          </a:p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sym typeface="Times New Roman"/>
              </a:rPr>
              <a:t>Auditory feedback</a:t>
            </a:r>
            <a:endParaRPr dirty="0"/>
          </a:p>
          <a:p>
            <a:pPr marL="274320" lvl="0" indent="-27432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Arial"/>
              <a:buChar char="•"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188" lvl="0" indent="0" algn="l" rtl="0">
              <a:lnSpc>
                <a:spcPct val="150000"/>
              </a:lnSpc>
              <a:spcBef>
                <a:spcPts val="3150"/>
              </a:spcBef>
              <a:spcAft>
                <a:spcPts val="0"/>
              </a:spcAft>
              <a:buClr>
                <a:schemeClr val="accent1"/>
              </a:buClr>
              <a:buSzPts val="2933"/>
              <a:buNone/>
            </a:pPr>
            <a:endParaRPr sz="24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2" name="Google Shape;192;p17"/>
          <p:cNvCxnSpPr/>
          <p:nvPr/>
        </p:nvCxnSpPr>
        <p:spPr>
          <a:xfrm>
            <a:off x="4563798" y="1500104"/>
            <a:ext cx="756000" cy="0"/>
          </a:xfrm>
          <a:prstGeom prst="straightConnector1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7"/>
          <p:cNvSpPr txBox="1">
            <a:spLocks noGrp="1"/>
          </p:cNvSpPr>
          <p:nvPr>
            <p:ph type="title"/>
          </p:nvPr>
        </p:nvSpPr>
        <p:spPr>
          <a:xfrm>
            <a:off x="457200" y="29252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solidFill>
                  <a:srgbClr val="0070C0"/>
                </a:solidFill>
              </a:rPr>
              <a:t>NOVELTY</a:t>
            </a:r>
            <a:endParaRPr/>
          </a:p>
        </p:txBody>
      </p:sp>
      <p:pic>
        <p:nvPicPr>
          <p:cNvPr id="194" name="Google Shape;194;p17" descr="Black Line Icon for Innovation, Modernization and Novelty Stock Vector -  Illustration of vector, renaiscence: 1535212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48507" y="1159727"/>
            <a:ext cx="3182537" cy="308517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7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8"/>
          <p:cNvSpPr txBox="1">
            <a:spLocks noGrp="1"/>
          </p:cNvSpPr>
          <p:nvPr>
            <p:ph type="body" idx="1"/>
          </p:nvPr>
        </p:nvSpPr>
        <p:spPr>
          <a:xfrm>
            <a:off x="0" y="1697928"/>
            <a:ext cx="7412658" cy="168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457189" lvl="0" indent="-22859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00"/>
              <a:buNone/>
            </a:pPr>
            <a:r>
              <a:rPr lang="en-US" sz="6600" b="1">
                <a:solidFill>
                  <a:srgbClr val="0070C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METHODOLOGY</a:t>
            </a:r>
            <a:endParaRPr sz="6600" b="1">
              <a:solidFill>
                <a:srgbClr val="0070C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01" name="Google Shape;201;p18" descr="Method - Free business and finance ic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1486" y="587141"/>
            <a:ext cx="3629257" cy="362925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8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>
            <a:spLocks noGrp="1"/>
          </p:cNvSpPr>
          <p:nvPr>
            <p:ph type="title"/>
          </p:nvPr>
        </p:nvSpPr>
        <p:spPr>
          <a:xfrm>
            <a:off x="457200" y="29252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48134"/>
              <a:buNone/>
            </a:pPr>
            <a:r>
              <a:rPr lang="en-US" dirty="0">
                <a:solidFill>
                  <a:srgbClr val="0070C0"/>
                </a:solidFill>
              </a:rPr>
              <a:t>BLOCK DIAGRAM OF SYSTEM</a:t>
            </a:r>
            <a:endParaRPr dirty="0">
              <a:solidFill>
                <a:srgbClr val="0070C0"/>
              </a:solidFill>
            </a:endParaRPr>
          </a:p>
        </p:txBody>
      </p:sp>
      <p:grpSp>
        <p:nvGrpSpPr>
          <p:cNvPr id="209" name="Google Shape;209;p19"/>
          <p:cNvGrpSpPr/>
          <p:nvPr/>
        </p:nvGrpSpPr>
        <p:grpSpPr>
          <a:xfrm>
            <a:off x="921835" y="1605776"/>
            <a:ext cx="7493619" cy="2074127"/>
            <a:chOff x="1295400" y="2585199"/>
            <a:chExt cx="6885707" cy="2419930"/>
          </a:xfrm>
        </p:grpSpPr>
        <p:sp>
          <p:nvSpPr>
            <p:cNvPr id="210" name="Google Shape;210;p19"/>
            <p:cNvSpPr/>
            <p:nvPr/>
          </p:nvSpPr>
          <p:spPr>
            <a:xfrm>
              <a:off x="1295400" y="2585199"/>
              <a:ext cx="1553441" cy="756805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Camera</a:t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3580819" y="4248323"/>
              <a:ext cx="1628344" cy="756805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Audio Signal Generation</a:t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5955143" y="2585200"/>
              <a:ext cx="2225964" cy="2419928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3496395" y="2585200"/>
              <a:ext cx="1712768" cy="756805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Image Pre-Processing</a:t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1295400" y="4248323"/>
              <a:ext cx="1553441" cy="756806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Wired Earphone</a:t>
              </a:r>
              <a:endParaRPr sz="18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6175950" y="2834871"/>
              <a:ext cx="1784351" cy="756157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Processor-based System</a:t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175950" y="3908563"/>
              <a:ext cx="1784351" cy="756157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Car &amp; Person Detection</a:t>
              </a:r>
              <a:endParaRPr/>
            </a:p>
          </p:txBody>
        </p:sp>
        <p:cxnSp>
          <p:nvCxnSpPr>
            <p:cNvPr id="217" name="Google Shape;217;p19"/>
            <p:cNvCxnSpPr>
              <a:stCxn id="210" idx="3"/>
              <a:endCxn id="213" idx="1"/>
            </p:cNvCxnSpPr>
            <p:nvPr/>
          </p:nvCxnSpPr>
          <p:spPr>
            <a:xfrm>
              <a:off x="2848841" y="2963602"/>
              <a:ext cx="647700" cy="0"/>
            </a:xfrm>
            <a:prstGeom prst="straightConnector1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8" name="Google Shape;218;p19"/>
            <p:cNvCxnSpPr>
              <a:stCxn id="213" idx="3"/>
            </p:cNvCxnSpPr>
            <p:nvPr/>
          </p:nvCxnSpPr>
          <p:spPr>
            <a:xfrm>
              <a:off x="5209163" y="2963603"/>
              <a:ext cx="746100" cy="300"/>
            </a:xfrm>
            <a:prstGeom prst="straightConnector1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19" name="Google Shape;219;p19"/>
            <p:cNvCxnSpPr>
              <a:stCxn id="211" idx="1"/>
              <a:endCxn id="214" idx="3"/>
            </p:cNvCxnSpPr>
            <p:nvPr/>
          </p:nvCxnSpPr>
          <p:spPr>
            <a:xfrm rot="10800000">
              <a:off x="2848819" y="4626726"/>
              <a:ext cx="732000" cy="0"/>
            </a:xfrm>
            <a:prstGeom prst="straightConnector1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220" name="Google Shape;220;p19"/>
            <p:cNvCxnSpPr>
              <a:endCxn id="211" idx="3"/>
            </p:cNvCxnSpPr>
            <p:nvPr/>
          </p:nvCxnSpPr>
          <p:spPr>
            <a:xfrm rot="10800000">
              <a:off x="5209163" y="4626726"/>
              <a:ext cx="746100" cy="0"/>
            </a:xfrm>
            <a:prstGeom prst="straightConnector1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221" name="Google Shape;221;p19"/>
          <p:cNvSpPr/>
          <p:nvPr/>
        </p:nvSpPr>
        <p:spPr>
          <a:xfrm>
            <a:off x="754525" y="4933256"/>
            <a:ext cx="694721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US" sz="1000" b="1" i="1" u="none" strike="noStrike" cap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lang="en-US" sz="10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INTERNATIONAL CONFERENCE ON INTELLIGENT COMPUTING (ICONIC 2K22)</a:t>
            </a:r>
            <a:endParaRPr sz="1000" b="1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1551</Words>
  <Application>Microsoft Office PowerPoint</Application>
  <PresentationFormat>On-screen Show (16:9)</PresentationFormat>
  <Paragraphs>270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Fira Sans Extra Condensed</vt:lpstr>
      <vt:lpstr>Roboto</vt:lpstr>
      <vt:lpstr>Fira Sans Extra Condensed SemiBold</vt:lpstr>
      <vt:lpstr>Arial</vt:lpstr>
      <vt:lpstr>Calibri</vt:lpstr>
      <vt:lpstr>Times New Roman</vt:lpstr>
      <vt:lpstr>Machine Learning Infographics by Slidesgo</vt:lpstr>
      <vt:lpstr>Real-Time Detection of Car and Pedestrian for Visually Impaired People </vt:lpstr>
      <vt:lpstr>INDEX</vt:lpstr>
      <vt:lpstr>INTRODUCTION</vt:lpstr>
      <vt:lpstr>LITERATURE REVIEW</vt:lpstr>
      <vt:lpstr>LITERATURE REVIEW</vt:lpstr>
      <vt:lpstr>RESEARCH GAP</vt:lpstr>
      <vt:lpstr>NOVELTY</vt:lpstr>
      <vt:lpstr>PowerPoint Presentation</vt:lpstr>
      <vt:lpstr>BLOCK DIAGRAM OF SYSTEM</vt:lpstr>
      <vt:lpstr>DATASET</vt:lpstr>
      <vt:lpstr> FEATURE EXTRACTION: ORB</vt:lpstr>
      <vt:lpstr>COMPILATION OF OPTIMIZED FEATURE VECTOR:</vt:lpstr>
      <vt:lpstr>K-Means:</vt:lpstr>
      <vt:lpstr>PCA:</vt:lpstr>
      <vt:lpstr>CLASSIFICATION:</vt:lpstr>
      <vt:lpstr>RESULTS</vt:lpstr>
      <vt:lpstr>RESULTS</vt:lpstr>
      <vt:lpstr>COMPARISION OF EXISTING  SYSTEM</vt:lpstr>
      <vt:lpstr>CONCLUSION</vt:lpstr>
      <vt:lpstr>REFERENCES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Detection of Car and Pedestrian for Visually Impaired People </dc:title>
  <cp:lastModifiedBy>Ali</cp:lastModifiedBy>
  <cp:revision>50</cp:revision>
  <dcterms:modified xsi:type="dcterms:W3CDTF">2022-03-21T18:19:21Z</dcterms:modified>
</cp:coreProperties>
</file>